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4"/>
    <p:sldMasterId id="2147483690" r:id="rId5"/>
  </p:sldMasterIdLst>
  <p:notesMasterIdLst>
    <p:notesMasterId r:id="rId72"/>
  </p:notesMasterIdLst>
  <p:sldIdLst>
    <p:sldId id="332" r:id="rId6"/>
    <p:sldId id="257" r:id="rId7"/>
    <p:sldId id="258" r:id="rId8"/>
    <p:sldId id="259" r:id="rId9"/>
    <p:sldId id="260" r:id="rId10"/>
    <p:sldId id="446" r:id="rId11"/>
    <p:sldId id="261" r:id="rId12"/>
    <p:sldId id="567" r:id="rId13"/>
    <p:sldId id="592" r:id="rId14"/>
    <p:sldId id="593" r:id="rId15"/>
    <p:sldId id="594" r:id="rId16"/>
    <p:sldId id="595" r:id="rId17"/>
    <p:sldId id="596" r:id="rId18"/>
    <p:sldId id="569" r:id="rId19"/>
    <p:sldId id="570" r:id="rId20"/>
    <p:sldId id="571" r:id="rId21"/>
    <p:sldId id="572" r:id="rId22"/>
    <p:sldId id="573" r:id="rId23"/>
    <p:sldId id="574" r:id="rId24"/>
    <p:sldId id="591" r:id="rId25"/>
    <p:sldId id="448" r:id="rId26"/>
    <p:sldId id="568" r:id="rId27"/>
    <p:sldId id="687" r:id="rId28"/>
    <p:sldId id="589" r:id="rId29"/>
    <p:sldId id="590" r:id="rId30"/>
    <p:sldId id="680" r:id="rId31"/>
    <p:sldId id="664" r:id="rId32"/>
    <p:sldId id="661" r:id="rId33"/>
    <p:sldId id="696" r:id="rId34"/>
    <p:sldId id="694" r:id="rId35"/>
    <p:sldId id="650" r:id="rId36"/>
    <p:sldId id="651" r:id="rId37"/>
    <p:sldId id="636" r:id="rId38"/>
    <p:sldId id="588" r:id="rId39"/>
    <p:sldId id="681" r:id="rId40"/>
    <p:sldId id="685" r:id="rId41"/>
    <p:sldId id="684" r:id="rId42"/>
    <p:sldId id="695" r:id="rId43"/>
    <p:sldId id="683" r:id="rId44"/>
    <p:sldId id="667" r:id="rId45"/>
    <p:sldId id="686" r:id="rId46"/>
    <p:sldId id="656" r:id="rId47"/>
    <p:sldId id="575" r:id="rId48"/>
    <p:sldId id="688" r:id="rId49"/>
    <p:sldId id="692" r:id="rId50"/>
    <p:sldId id="691" r:id="rId51"/>
    <p:sldId id="690" r:id="rId52"/>
    <p:sldId id="689" r:id="rId53"/>
    <p:sldId id="693" r:id="rId54"/>
    <p:sldId id="326" r:id="rId55"/>
    <p:sldId id="327" r:id="rId56"/>
    <p:sldId id="599" r:id="rId57"/>
    <p:sldId id="420" r:id="rId58"/>
    <p:sldId id="454" r:id="rId59"/>
    <p:sldId id="453" r:id="rId60"/>
    <p:sldId id="452" r:id="rId61"/>
    <p:sldId id="676" r:id="rId62"/>
    <p:sldId id="576" r:id="rId63"/>
    <p:sldId id="577" r:id="rId64"/>
    <p:sldId id="578" r:id="rId65"/>
    <p:sldId id="579" r:id="rId66"/>
    <p:sldId id="580" r:id="rId67"/>
    <p:sldId id="581" r:id="rId68"/>
    <p:sldId id="582" r:id="rId69"/>
    <p:sldId id="583" r:id="rId70"/>
    <p:sldId id="584" r:id="rId71"/>
  </p:sldIdLst>
  <p:sldSz cx="9144000" cy="5143500" type="screen16x9"/>
  <p:notesSz cx="6858000" cy="9144000"/>
  <p:embeddedFontLst>
    <p:embeddedFont>
      <p:font typeface="Helvetica Neue" panose="020B0604020202020204" charset="0"/>
      <p:regular r:id="rId73"/>
      <p:bold r:id="rId74"/>
      <p:italic r:id="rId75"/>
      <p:boldItalic r:id="rId76"/>
    </p:embeddedFont>
    <p:embeddedFont>
      <p:font typeface="Proxima Nova"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3" roundtripDataSignature="AMtx7mi/Vly1StnH1Lxro8SCE9vMiJx9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1" name="Louise Ysewijn (BE)" initials="" lastIdx="2" clrIdx="1"/>
  <p:cmAuthor id="2" name="De Cock Jitse" initials="DCJ" lastIdx="70" clrIdx="2">
    <p:extLst>
      <p:ext uri="{19B8F6BF-5375-455C-9EA6-DF929625EA0E}">
        <p15:presenceInfo xmlns:p15="http://schemas.microsoft.com/office/powerpoint/2012/main" userId="S::jitse.decock@vlaanderen.be::9cc8e242-c866-4cc7-a24e-e9b48782583a" providerId="AD"/>
      </p:ext>
    </p:extLst>
  </p:cmAuthor>
  <p:cmAuthor id="3" name="Van de Vyvere Brecht" initials="VB" lastIdx="8" clrIdx="3">
    <p:extLst>
      <p:ext uri="{19B8F6BF-5375-455C-9EA6-DF929625EA0E}">
        <p15:presenceInfo xmlns:p15="http://schemas.microsoft.com/office/powerpoint/2012/main" userId="S::brecht.vandevyvere@vlaanderen.be::c748c14e-f036-40e8-878f-c3efabff3178" providerId="AD"/>
      </p:ext>
    </p:extLst>
  </p:cmAuthor>
  <p:cmAuthor id="4" name="Verbrugge Aline" initials="VA" lastIdx="76" clrIdx="4">
    <p:extLst>
      <p:ext uri="{19B8F6BF-5375-455C-9EA6-DF929625EA0E}">
        <p15:presenceInfo xmlns:p15="http://schemas.microsoft.com/office/powerpoint/2012/main" userId="S::aline.verbrugge@vlaanderen.be::38e90b0a-c2da-403c-be89-d467f5b9de66" providerId="AD"/>
      </p:ext>
    </p:extLst>
  </p:cmAuthor>
  <p:cmAuthor id="5" name="Aline Verbrugge (BE)" initials="AV(" lastIdx="25" clrIdx="5">
    <p:extLst>
      <p:ext uri="{19B8F6BF-5375-455C-9EA6-DF929625EA0E}">
        <p15:presenceInfo xmlns:p15="http://schemas.microsoft.com/office/powerpoint/2012/main" userId="S::aline.verbrugge@pwc.com::93b21d87-4658-4688-b70a-65d7147c4f12" providerId="AD"/>
      </p:ext>
    </p:extLst>
  </p:cmAuthor>
  <p:cmAuthor id="6" name="de Vleeschauwer Els" initials="Ed" lastIdx="1" clrIdx="6">
    <p:extLst>
      <p:ext uri="{19B8F6BF-5375-455C-9EA6-DF929625EA0E}">
        <p15:presenceInfo xmlns:p15="http://schemas.microsoft.com/office/powerpoint/2012/main" userId="S::els.devleeschauwer@vlaanderen.be::2d321c84-e993-4a42-9a87-c8a01c2ae8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4A86E8"/>
    <a:srgbClr val="779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9C706-0F28-1343-CBE8-FD5565FB0CEE}" v="16" dt="2024-06-18T11:21:14.763"/>
  </p1510:revLst>
</p1510:revInfo>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751" autoAdjust="0"/>
  </p:normalViewPr>
  <p:slideViewPr>
    <p:cSldViewPr snapToGrid="0">
      <p:cViewPr varScale="1">
        <p:scale>
          <a:sx n="118" d="100"/>
          <a:sy n="118" d="100"/>
        </p:scale>
        <p:origin x="140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54" Type="http://schemas.openxmlformats.org/officeDocument/2006/relationships/commentAuthors" Target="commentAuthors.xml"/><Relationship Id="rId159" Type="http://schemas.microsoft.com/office/2016/11/relationships/changesInfo" Target="changesInfos/changesInfo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Master" Target="slideMasters/slideMaster2.xml"/><Relationship Id="rId160"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80" Type="http://schemas.openxmlformats.org/officeDocument/2006/relationships/font" Target="fonts/font8.fntdata"/><Relationship Id="rId15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153"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15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4.fntdata"/><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157" Type="http://schemas.openxmlformats.org/officeDocument/2006/relationships/theme" Target="theme/theme1.xml"/><Relationship Id="rId61"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Vleeschauwer Els" userId="S::els.devleeschauwer@vlaanderen.be::2d321c84-e993-4a42-9a87-c8a01c2ae84c" providerId="AD" clId="Web-{AEE06029-5933-421A-E5B9-5EF7276EDD66}"/>
    <pc:docChg chg="addSld modSld sldOrd">
      <pc:chgData name="de Vleeschauwer Els" userId="S::els.devleeschauwer@vlaanderen.be::2d321c84-e993-4a42-9a87-c8a01c2ae84c" providerId="AD" clId="Web-{AEE06029-5933-421A-E5B9-5EF7276EDD66}" dt="2024-06-05T14:10:43.001" v="2"/>
      <pc:docMkLst>
        <pc:docMk/>
      </pc:docMkLst>
      <pc:sldChg chg="delSp add ord replId">
        <pc:chgData name="de Vleeschauwer Els" userId="S::els.devleeschauwer@vlaanderen.be::2d321c84-e993-4a42-9a87-c8a01c2ae84c" providerId="AD" clId="Web-{AEE06029-5933-421A-E5B9-5EF7276EDD66}" dt="2024-06-05T14:10:43.001" v="2"/>
        <pc:sldMkLst>
          <pc:docMk/>
          <pc:sldMk cId="1335479030" sldId="688"/>
        </pc:sldMkLst>
        <pc:picChg chg="del">
          <ac:chgData name="de Vleeschauwer Els" userId="S::els.devleeschauwer@vlaanderen.be::2d321c84-e993-4a42-9a87-c8a01c2ae84c" providerId="AD" clId="Web-{AEE06029-5933-421A-E5B9-5EF7276EDD66}" dt="2024-06-05T14:10:43.001" v="2"/>
          <ac:picMkLst>
            <pc:docMk/>
            <pc:sldMk cId="1335479030" sldId="688"/>
            <ac:picMk id="7" creationId="{F310DE81-3F2E-35DB-427C-404A071F704B}"/>
          </ac:picMkLst>
        </pc:picChg>
      </pc:sldChg>
    </pc:docChg>
  </pc:docChgLst>
  <pc:docChgLst>
    <pc:chgData name="de Vleeschauwer Els" userId="S::els.devleeschauwer@vlaanderen.be::2d321c84-e993-4a42-9a87-c8a01c2ae84c" providerId="AD" clId="Web-{45E53FEF-F366-D2F6-E07B-DDD346FDA922}"/>
    <pc:docChg chg="modSld">
      <pc:chgData name="de Vleeschauwer Els" userId="S::els.devleeschauwer@vlaanderen.be::2d321c84-e993-4a42-9a87-c8a01c2ae84c" providerId="AD" clId="Web-{45E53FEF-F366-D2F6-E07B-DDD346FDA922}" dt="2024-06-07T05:52:01.305" v="2"/>
      <pc:docMkLst>
        <pc:docMk/>
      </pc:docMkLst>
      <pc:sldChg chg="addSp delSp modSp">
        <pc:chgData name="de Vleeschauwer Els" userId="S::els.devleeschauwer@vlaanderen.be::2d321c84-e993-4a42-9a87-c8a01c2ae84c" providerId="AD" clId="Web-{45E53FEF-F366-D2F6-E07B-DDD346FDA922}" dt="2024-06-07T05:52:01.305" v="2"/>
        <pc:sldMkLst>
          <pc:docMk/>
          <pc:sldMk cId="93493257" sldId="695"/>
        </pc:sldMkLst>
        <pc:picChg chg="add del mod">
          <ac:chgData name="de Vleeschauwer Els" userId="S::els.devleeschauwer@vlaanderen.be::2d321c84-e993-4a42-9a87-c8a01c2ae84c" providerId="AD" clId="Web-{45E53FEF-F366-D2F6-E07B-DDD346FDA922}" dt="2024-06-07T05:52:01.305" v="2"/>
          <ac:picMkLst>
            <pc:docMk/>
            <pc:sldMk cId="93493257" sldId="695"/>
            <ac:picMk id="2" creationId="{A247A59E-C91C-8C09-226D-6E3C790F4F41}"/>
          </ac:picMkLst>
        </pc:picChg>
        <pc:picChg chg="del">
          <ac:chgData name="de Vleeschauwer Els" userId="S::els.devleeschauwer@vlaanderen.be::2d321c84-e993-4a42-9a87-c8a01c2ae84c" providerId="AD" clId="Web-{45E53FEF-F366-D2F6-E07B-DDD346FDA922}" dt="2024-06-07T05:51:49.508" v="0"/>
          <ac:picMkLst>
            <pc:docMk/>
            <pc:sldMk cId="93493257" sldId="695"/>
            <ac:picMk id="7" creationId="{B6CAF0F4-111A-59A4-A988-3CA70620BFD1}"/>
          </ac:picMkLst>
        </pc:picChg>
      </pc:sldChg>
    </pc:docChg>
  </pc:docChgLst>
  <pc:docChgLst>
    <pc:chgData name="Martens Isabaut" userId="S::isabaut.martens@vlaanderen.be::e09322b7-9ba5-4ec2-b519-a79663da6881" providerId="AD" clId="Web-{81B81EA9-5A69-B561-2575-63668CEDBDFE}"/>
    <pc:docChg chg="modSld">
      <pc:chgData name="Martens Isabaut" userId="S::isabaut.martens@vlaanderen.be::e09322b7-9ba5-4ec2-b519-a79663da6881" providerId="AD" clId="Web-{81B81EA9-5A69-B561-2575-63668CEDBDFE}" dt="2024-06-07T13:24:11.074" v="10"/>
      <pc:docMkLst>
        <pc:docMk/>
      </pc:docMkLst>
      <pc:sldChg chg="delSp">
        <pc:chgData name="Martens Isabaut" userId="S::isabaut.martens@vlaanderen.be::e09322b7-9ba5-4ec2-b519-a79663da6881" providerId="AD" clId="Web-{81B81EA9-5A69-B561-2575-63668CEDBDFE}" dt="2024-06-07T13:24:11.074" v="10"/>
        <pc:sldMkLst>
          <pc:docMk/>
          <pc:sldMk cId="0" sldId="261"/>
        </pc:sldMkLst>
        <pc:spChg chg="del">
          <ac:chgData name="Martens Isabaut" userId="S::isabaut.martens@vlaanderen.be::e09322b7-9ba5-4ec2-b519-a79663da6881" providerId="AD" clId="Web-{81B81EA9-5A69-B561-2575-63668CEDBDFE}" dt="2024-06-07T13:24:11.074" v="10"/>
          <ac:spMkLst>
            <pc:docMk/>
            <pc:sldMk cId="0" sldId="261"/>
            <ac:spMk id="3" creationId="{2E2C9262-660D-1023-F145-14C82E0D989E}"/>
          </ac:spMkLst>
        </pc:spChg>
      </pc:sldChg>
      <pc:sldChg chg="mod modShow">
        <pc:chgData name="Martens Isabaut" userId="S::isabaut.martens@vlaanderen.be::e09322b7-9ba5-4ec2-b519-a79663da6881" providerId="AD" clId="Web-{81B81EA9-5A69-B561-2575-63668CEDBDFE}" dt="2024-06-07T13:23:49.183" v="9"/>
        <pc:sldMkLst>
          <pc:docMk/>
          <pc:sldMk cId="1031813074" sldId="576"/>
        </pc:sldMkLst>
      </pc:sldChg>
      <pc:sldChg chg="mod modShow">
        <pc:chgData name="Martens Isabaut" userId="S::isabaut.martens@vlaanderen.be::e09322b7-9ba5-4ec2-b519-a79663da6881" providerId="AD" clId="Web-{81B81EA9-5A69-B561-2575-63668CEDBDFE}" dt="2024-06-07T13:23:49.026" v="8"/>
        <pc:sldMkLst>
          <pc:docMk/>
          <pc:sldMk cId="2594289222" sldId="577"/>
        </pc:sldMkLst>
      </pc:sldChg>
      <pc:sldChg chg="mod modShow">
        <pc:chgData name="Martens Isabaut" userId="S::isabaut.martens@vlaanderen.be::e09322b7-9ba5-4ec2-b519-a79663da6881" providerId="AD" clId="Web-{81B81EA9-5A69-B561-2575-63668CEDBDFE}" dt="2024-06-07T13:23:48.292" v="0"/>
        <pc:sldMkLst>
          <pc:docMk/>
          <pc:sldMk cId="107387704" sldId="578"/>
        </pc:sldMkLst>
      </pc:sldChg>
      <pc:sldChg chg="mod modShow">
        <pc:chgData name="Martens Isabaut" userId="S::isabaut.martens@vlaanderen.be::e09322b7-9ba5-4ec2-b519-a79663da6881" providerId="AD" clId="Web-{81B81EA9-5A69-B561-2575-63668CEDBDFE}" dt="2024-06-07T13:23:48.370" v="1"/>
        <pc:sldMkLst>
          <pc:docMk/>
          <pc:sldMk cId="2334932831" sldId="579"/>
        </pc:sldMkLst>
      </pc:sldChg>
      <pc:sldChg chg="mod modShow">
        <pc:chgData name="Martens Isabaut" userId="S::isabaut.martens@vlaanderen.be::e09322b7-9ba5-4ec2-b519-a79663da6881" providerId="AD" clId="Web-{81B81EA9-5A69-B561-2575-63668CEDBDFE}" dt="2024-06-07T13:23:48.464" v="2"/>
        <pc:sldMkLst>
          <pc:docMk/>
          <pc:sldMk cId="3710370392" sldId="580"/>
        </pc:sldMkLst>
      </pc:sldChg>
      <pc:sldChg chg="mod modShow">
        <pc:chgData name="Martens Isabaut" userId="S::isabaut.martens@vlaanderen.be::e09322b7-9ba5-4ec2-b519-a79663da6881" providerId="AD" clId="Web-{81B81EA9-5A69-B561-2575-63668CEDBDFE}" dt="2024-06-07T13:23:48.526" v="3"/>
        <pc:sldMkLst>
          <pc:docMk/>
          <pc:sldMk cId="2302097142" sldId="581"/>
        </pc:sldMkLst>
      </pc:sldChg>
      <pc:sldChg chg="mod modShow">
        <pc:chgData name="Martens Isabaut" userId="S::isabaut.martens@vlaanderen.be::e09322b7-9ba5-4ec2-b519-a79663da6881" providerId="AD" clId="Web-{81B81EA9-5A69-B561-2575-63668CEDBDFE}" dt="2024-06-07T13:23:48.604" v="4"/>
        <pc:sldMkLst>
          <pc:docMk/>
          <pc:sldMk cId="156477400" sldId="582"/>
        </pc:sldMkLst>
      </pc:sldChg>
      <pc:sldChg chg="mod modShow">
        <pc:chgData name="Martens Isabaut" userId="S::isabaut.martens@vlaanderen.be::e09322b7-9ba5-4ec2-b519-a79663da6881" providerId="AD" clId="Web-{81B81EA9-5A69-B561-2575-63668CEDBDFE}" dt="2024-06-07T13:23:48.729" v="5"/>
        <pc:sldMkLst>
          <pc:docMk/>
          <pc:sldMk cId="3951903050" sldId="583"/>
        </pc:sldMkLst>
      </pc:sldChg>
      <pc:sldChg chg="mod modShow">
        <pc:chgData name="Martens Isabaut" userId="S::isabaut.martens@vlaanderen.be::e09322b7-9ba5-4ec2-b519-a79663da6881" providerId="AD" clId="Web-{81B81EA9-5A69-B561-2575-63668CEDBDFE}" dt="2024-06-07T13:23:48.823" v="6"/>
        <pc:sldMkLst>
          <pc:docMk/>
          <pc:sldMk cId="3070845553" sldId="584"/>
        </pc:sldMkLst>
      </pc:sldChg>
      <pc:sldChg chg="mod modShow">
        <pc:chgData name="Martens Isabaut" userId="S::isabaut.martens@vlaanderen.be::e09322b7-9ba5-4ec2-b519-a79663da6881" providerId="AD" clId="Web-{81B81EA9-5A69-B561-2575-63668CEDBDFE}" dt="2024-06-07T13:23:48.870" v="7"/>
        <pc:sldMkLst>
          <pc:docMk/>
          <pc:sldMk cId="2266844400" sldId="676"/>
        </pc:sldMkLst>
      </pc:sldChg>
    </pc:docChg>
  </pc:docChgLst>
  <pc:docChgLst>
    <pc:chgData name="Verbrugge Aline" userId="S::aline.verbrugge@vlaanderen.be::38e90b0a-c2da-403c-be89-d467f5b9de66" providerId="AD" clId="Web-{0EC9C706-0F28-1343-CBE8-FD5565FB0CEE}"/>
    <pc:docChg chg="modSld">
      <pc:chgData name="Verbrugge Aline" userId="S::aline.verbrugge@vlaanderen.be::38e90b0a-c2da-403c-be89-d467f5b9de66" providerId="AD" clId="Web-{0EC9C706-0F28-1343-CBE8-FD5565FB0CEE}" dt="2024-06-18T11:21:14.763" v="14"/>
      <pc:docMkLst>
        <pc:docMk/>
      </pc:docMkLst>
      <pc:sldChg chg="delCm modNotes">
        <pc:chgData name="Verbrugge Aline" userId="S::aline.verbrugge@vlaanderen.be::38e90b0a-c2da-403c-be89-d467f5b9de66" providerId="AD" clId="Web-{0EC9C706-0F28-1343-CBE8-FD5565FB0CEE}" dt="2024-06-18T11:21:14.763" v="14"/>
        <pc:sldMkLst>
          <pc:docMk/>
          <pc:sldMk cId="0" sldId="261"/>
        </pc:sldMkLst>
      </pc:sldChg>
      <pc:sldChg chg="modSp delCm">
        <pc:chgData name="Verbrugge Aline" userId="S::aline.verbrugge@vlaanderen.be::38e90b0a-c2da-403c-be89-d467f5b9de66" providerId="AD" clId="Web-{0EC9C706-0F28-1343-CBE8-FD5565FB0CEE}" dt="2024-06-18T11:20:40.387" v="11"/>
        <pc:sldMkLst>
          <pc:docMk/>
          <pc:sldMk cId="1314910248" sldId="454"/>
        </pc:sldMkLst>
        <pc:spChg chg="mod">
          <ac:chgData name="Verbrugge Aline" userId="S::aline.verbrugge@vlaanderen.be::38e90b0a-c2da-403c-be89-d467f5b9de66" providerId="AD" clId="Web-{0EC9C706-0F28-1343-CBE8-FD5565FB0CEE}" dt="2024-06-18T11:20:37.512" v="10" actId="20577"/>
          <ac:spMkLst>
            <pc:docMk/>
            <pc:sldMk cId="1314910248" sldId="454"/>
            <ac:spMk id="781" creationId="{2D57FF50-D408-50E7-39CB-EB4A07F3E6BC}"/>
          </ac:spMkLst>
        </pc:spChg>
      </pc:sldChg>
      <pc:sldChg chg="delCm">
        <pc:chgData name="Verbrugge Aline" userId="S::aline.verbrugge@vlaanderen.be::38e90b0a-c2da-403c-be89-d467f5b9de66" providerId="AD" clId="Web-{0EC9C706-0F28-1343-CBE8-FD5565FB0CEE}" dt="2024-06-18T11:20:52.919" v="12"/>
        <pc:sldMkLst>
          <pc:docMk/>
          <pc:sldMk cId="593996944" sldId="693"/>
        </pc:sldMkLst>
      </pc:sldChg>
    </pc:docChg>
  </pc:docChgLst>
  <pc:docChgLst>
    <pc:chgData name="Verbrugge Aline" userId="S::aline.verbrugge@vlaanderen.be::38e90b0a-c2da-403c-be89-d467f5b9de66" providerId="AD" clId="Web-{7D991CA0-64D7-C353-D19D-125F26ED86DA}"/>
    <pc:docChg chg="addSld delSld modSld">
      <pc:chgData name="Verbrugge Aline" userId="S::aline.verbrugge@vlaanderen.be::38e90b0a-c2da-403c-be89-d467f5b9de66" providerId="AD" clId="Web-{7D991CA0-64D7-C353-D19D-125F26ED86DA}" dt="2024-06-14T09:27:49.961" v="17"/>
      <pc:docMkLst>
        <pc:docMk/>
      </pc:docMkLst>
      <pc:sldChg chg="mod modShow">
        <pc:chgData name="Verbrugge Aline" userId="S::aline.verbrugge@vlaanderen.be::38e90b0a-c2da-403c-be89-d467f5b9de66" providerId="AD" clId="Web-{7D991CA0-64D7-C353-D19D-125F26ED86DA}" dt="2024-06-14T09:13:04.141" v="4"/>
        <pc:sldMkLst>
          <pc:docMk/>
          <pc:sldMk cId="2802506973" sldId="448"/>
        </pc:sldMkLst>
      </pc:sldChg>
      <pc:sldChg chg="mod modShow">
        <pc:chgData name="Verbrugge Aline" userId="S::aline.verbrugge@vlaanderen.be::38e90b0a-c2da-403c-be89-d467f5b9de66" providerId="AD" clId="Web-{7D991CA0-64D7-C353-D19D-125F26ED86DA}" dt="2024-06-14T09:12:43.718" v="1"/>
        <pc:sldMkLst>
          <pc:docMk/>
          <pc:sldMk cId="3990013033" sldId="573"/>
        </pc:sldMkLst>
      </pc:sldChg>
      <pc:sldChg chg="mod modShow">
        <pc:chgData name="Verbrugge Aline" userId="S::aline.verbrugge@vlaanderen.be::38e90b0a-c2da-403c-be89-d467f5b9de66" providerId="AD" clId="Web-{7D991CA0-64D7-C353-D19D-125F26ED86DA}" dt="2024-06-14T09:12:47.015" v="2"/>
        <pc:sldMkLst>
          <pc:docMk/>
          <pc:sldMk cId="692109800" sldId="574"/>
        </pc:sldMkLst>
      </pc:sldChg>
      <pc:sldChg chg="del">
        <pc:chgData name="Verbrugge Aline" userId="S::aline.verbrugge@vlaanderen.be::38e90b0a-c2da-403c-be89-d467f5b9de66" providerId="AD" clId="Web-{7D991CA0-64D7-C353-D19D-125F26ED86DA}" dt="2024-06-14T09:12:40.514" v="0"/>
        <pc:sldMkLst>
          <pc:docMk/>
          <pc:sldMk cId="3808866383" sldId="586"/>
        </pc:sldMkLst>
      </pc:sldChg>
      <pc:sldChg chg="del">
        <pc:chgData name="Verbrugge Aline" userId="S::aline.verbrugge@vlaanderen.be::38e90b0a-c2da-403c-be89-d467f5b9de66" providerId="AD" clId="Web-{7D991CA0-64D7-C353-D19D-125F26ED86DA}" dt="2024-06-14T09:12:58.281" v="3"/>
        <pc:sldMkLst>
          <pc:docMk/>
          <pc:sldMk cId="3741194225" sldId="587"/>
        </pc:sldMkLst>
      </pc:sldChg>
      <pc:sldChg chg="modSp">
        <pc:chgData name="Verbrugge Aline" userId="S::aline.verbrugge@vlaanderen.be::38e90b0a-c2da-403c-be89-d467f5b9de66" providerId="AD" clId="Web-{7D991CA0-64D7-C353-D19D-125F26ED86DA}" dt="2024-06-14T09:22:24.285" v="13" actId="20577"/>
        <pc:sldMkLst>
          <pc:docMk/>
          <pc:sldMk cId="4276465767" sldId="687"/>
        </pc:sldMkLst>
        <pc:spChg chg="mod">
          <ac:chgData name="Verbrugge Aline" userId="S::aline.verbrugge@vlaanderen.be::38e90b0a-c2da-403c-be89-d467f5b9de66" providerId="AD" clId="Web-{7D991CA0-64D7-C353-D19D-125F26ED86DA}" dt="2024-06-14T09:22:24.285" v="13" actId="20577"/>
          <ac:spMkLst>
            <pc:docMk/>
            <pc:sldMk cId="4276465767" sldId="687"/>
            <ac:spMk id="763" creationId="{00000000-0000-0000-0000-000000000000}"/>
          </ac:spMkLst>
        </pc:spChg>
      </pc:sldChg>
      <pc:sldChg chg="delSp add del replId">
        <pc:chgData name="Verbrugge Aline" userId="S::aline.verbrugge@vlaanderen.be::38e90b0a-c2da-403c-be89-d467f5b9de66" providerId="AD" clId="Web-{7D991CA0-64D7-C353-D19D-125F26ED86DA}" dt="2024-06-14T09:27:49.961" v="17"/>
        <pc:sldMkLst>
          <pc:docMk/>
          <pc:sldMk cId="1067675144" sldId="697"/>
        </pc:sldMkLst>
        <pc:spChg chg="del">
          <ac:chgData name="Verbrugge Aline" userId="S::aline.verbrugge@vlaanderen.be::38e90b0a-c2da-403c-be89-d467f5b9de66" providerId="AD" clId="Web-{7D991CA0-64D7-C353-D19D-125F26ED86DA}" dt="2024-06-14T09:27:39.117" v="15"/>
          <ac:spMkLst>
            <pc:docMk/>
            <pc:sldMk cId="1067675144" sldId="697"/>
            <ac:spMk id="8" creationId="{21993FC4-12BD-06E0-5470-9A13EE99DBBD}"/>
          </ac:spMkLst>
        </pc:spChg>
        <pc:spChg chg="del">
          <ac:chgData name="Verbrugge Aline" userId="S::aline.verbrugge@vlaanderen.be::38e90b0a-c2da-403c-be89-d467f5b9de66" providerId="AD" clId="Web-{7D991CA0-64D7-C353-D19D-125F26ED86DA}" dt="2024-06-14T09:27:39.914" v="16"/>
          <ac:spMkLst>
            <pc:docMk/>
            <pc:sldMk cId="1067675144" sldId="697"/>
            <ac:spMk id="9" creationId="{ACF59F25-2ABF-3A25-A338-127C6E620B19}"/>
          </ac:spMkLst>
        </pc:spChg>
      </pc:sldChg>
    </pc:docChg>
  </pc:docChgLst>
  <pc:docChgLst>
    <pc:chgData name="Verbrugge Aline" userId="38e90b0a-c2da-403c-be89-d467f5b9de66" providerId="ADAL" clId="{A4AD3B5A-8A70-467E-A52E-9877B99E569F}"/>
    <pc:docChg chg="custSel addSld delSld modSld sldOrd">
      <pc:chgData name="Verbrugge Aline" userId="38e90b0a-c2da-403c-be89-d467f5b9de66" providerId="ADAL" clId="{A4AD3B5A-8A70-467E-A52E-9877B99E569F}" dt="2024-06-11T10:57:01.230" v="75" actId="20577"/>
      <pc:docMkLst>
        <pc:docMk/>
      </pc:docMkLst>
      <pc:sldChg chg="modSp mod">
        <pc:chgData name="Verbrugge Aline" userId="38e90b0a-c2da-403c-be89-d467f5b9de66" providerId="ADAL" clId="{A4AD3B5A-8A70-467E-A52E-9877B99E569F}" dt="2024-06-11T10:48:21.628" v="64" actId="20577"/>
        <pc:sldMkLst>
          <pc:docMk/>
          <pc:sldMk cId="0" sldId="259"/>
        </pc:sldMkLst>
        <pc:spChg chg="mod">
          <ac:chgData name="Verbrugge Aline" userId="38e90b0a-c2da-403c-be89-d467f5b9de66" providerId="ADAL" clId="{A4AD3B5A-8A70-467E-A52E-9877B99E569F}" dt="2024-06-11T10:39:19.427" v="63" actId="20577"/>
          <ac:spMkLst>
            <pc:docMk/>
            <pc:sldMk cId="0" sldId="259"/>
            <ac:spMk id="389" creationId="{00000000-0000-0000-0000-000000000000}"/>
          </ac:spMkLst>
        </pc:spChg>
        <pc:spChg chg="mod">
          <ac:chgData name="Verbrugge Aline" userId="38e90b0a-c2da-403c-be89-d467f5b9de66" providerId="ADAL" clId="{A4AD3B5A-8A70-467E-A52E-9877B99E569F}" dt="2024-06-11T10:48:21.628" v="64" actId="20577"/>
          <ac:spMkLst>
            <pc:docMk/>
            <pc:sldMk cId="0" sldId="259"/>
            <ac:spMk id="398" creationId="{00000000-0000-0000-0000-000000000000}"/>
          </ac:spMkLst>
        </pc:spChg>
      </pc:sldChg>
      <pc:sldChg chg="mod modShow">
        <pc:chgData name="Verbrugge Aline" userId="38e90b0a-c2da-403c-be89-d467f5b9de66" providerId="ADAL" clId="{A4AD3B5A-8A70-467E-A52E-9877B99E569F}" dt="2024-06-10T12:11:50.155" v="0" actId="729"/>
        <pc:sldMkLst>
          <pc:docMk/>
          <pc:sldMk cId="2802506973" sldId="448"/>
        </pc:sldMkLst>
      </pc:sldChg>
      <pc:sldChg chg="modNotesTx">
        <pc:chgData name="Verbrugge Aline" userId="38e90b0a-c2da-403c-be89-d467f5b9de66" providerId="ADAL" clId="{A4AD3B5A-8A70-467E-A52E-9877B99E569F}" dt="2024-06-11T10:53:17.304" v="68" actId="20577"/>
        <pc:sldMkLst>
          <pc:docMk/>
          <pc:sldMk cId="2519119632" sldId="570"/>
        </pc:sldMkLst>
      </pc:sldChg>
      <pc:sldChg chg="mod modShow">
        <pc:chgData name="Verbrugge Aline" userId="38e90b0a-c2da-403c-be89-d467f5b9de66" providerId="ADAL" clId="{A4AD3B5A-8A70-467E-A52E-9877B99E569F}" dt="2024-06-11T10:55:57.574" v="72" actId="729"/>
        <pc:sldMkLst>
          <pc:docMk/>
          <pc:sldMk cId="3990013033" sldId="573"/>
        </pc:sldMkLst>
      </pc:sldChg>
      <pc:sldChg chg="mod modShow">
        <pc:chgData name="Verbrugge Aline" userId="38e90b0a-c2da-403c-be89-d467f5b9de66" providerId="ADAL" clId="{A4AD3B5A-8A70-467E-A52E-9877B99E569F}" dt="2024-06-11T10:56:01.182" v="73" actId="729"/>
        <pc:sldMkLst>
          <pc:docMk/>
          <pc:sldMk cId="692109800" sldId="574"/>
        </pc:sldMkLst>
      </pc:sldChg>
      <pc:sldChg chg="del">
        <pc:chgData name="Verbrugge Aline" userId="38e90b0a-c2da-403c-be89-d467f5b9de66" providerId="ADAL" clId="{A4AD3B5A-8A70-467E-A52E-9877B99E569F}" dt="2024-06-10T12:11:54.037" v="1" actId="47"/>
        <pc:sldMkLst>
          <pc:docMk/>
          <pc:sldMk cId="343020492" sldId="585"/>
        </pc:sldMkLst>
      </pc:sldChg>
      <pc:sldChg chg="mod ord modShow">
        <pc:chgData name="Verbrugge Aline" userId="38e90b0a-c2da-403c-be89-d467f5b9de66" providerId="ADAL" clId="{A4AD3B5A-8A70-467E-A52E-9877B99E569F}" dt="2024-06-11T10:55:46.925" v="69" actId="729"/>
        <pc:sldMkLst>
          <pc:docMk/>
          <pc:sldMk cId="3808866383" sldId="586"/>
        </pc:sldMkLst>
      </pc:sldChg>
      <pc:sldChg chg="mod modShow">
        <pc:chgData name="Verbrugge Aline" userId="38e90b0a-c2da-403c-be89-d467f5b9de66" providerId="ADAL" clId="{A4AD3B5A-8A70-467E-A52E-9877B99E569F}" dt="2024-06-10T12:11:50.155" v="0" actId="729"/>
        <pc:sldMkLst>
          <pc:docMk/>
          <pc:sldMk cId="3741194225" sldId="587"/>
        </pc:sldMkLst>
      </pc:sldChg>
      <pc:sldChg chg="mod modShow">
        <pc:chgData name="Verbrugge Aline" userId="38e90b0a-c2da-403c-be89-d467f5b9de66" providerId="ADAL" clId="{A4AD3B5A-8A70-467E-A52E-9877B99E569F}" dt="2024-06-11T10:51:30.705" v="65" actId="729"/>
        <pc:sldMkLst>
          <pc:docMk/>
          <pc:sldMk cId="2553610212" sldId="593"/>
        </pc:sldMkLst>
      </pc:sldChg>
      <pc:sldChg chg="addSp delSp modSp mod">
        <pc:chgData name="Verbrugge Aline" userId="38e90b0a-c2da-403c-be89-d467f5b9de66" providerId="ADAL" clId="{A4AD3B5A-8A70-467E-A52E-9877B99E569F}" dt="2024-06-10T12:17:16.738" v="7" actId="478"/>
        <pc:sldMkLst>
          <pc:docMk/>
          <pc:sldMk cId="4193497611" sldId="661"/>
        </pc:sldMkLst>
        <pc:spChg chg="add del mod">
          <ac:chgData name="Verbrugge Aline" userId="38e90b0a-c2da-403c-be89-d467f5b9de66" providerId="ADAL" clId="{A4AD3B5A-8A70-467E-A52E-9877B99E569F}" dt="2024-06-10T12:17:16.738" v="7" actId="478"/>
          <ac:spMkLst>
            <pc:docMk/>
            <pc:sldMk cId="4193497611" sldId="661"/>
            <ac:spMk id="2" creationId="{866900AF-FEE1-8C66-7983-44AF985943D1}"/>
          </ac:spMkLst>
        </pc:spChg>
        <pc:spChg chg="add del mod">
          <ac:chgData name="Verbrugge Aline" userId="38e90b0a-c2da-403c-be89-d467f5b9de66" providerId="ADAL" clId="{A4AD3B5A-8A70-467E-A52E-9877B99E569F}" dt="2024-06-10T12:17:16.738" v="7" actId="478"/>
          <ac:spMkLst>
            <pc:docMk/>
            <pc:sldMk cId="4193497611" sldId="661"/>
            <ac:spMk id="7" creationId="{4CB4BACF-4CE5-E274-4314-5A648D3136D6}"/>
          </ac:spMkLst>
        </pc:spChg>
      </pc:sldChg>
      <pc:sldChg chg="modSp mod">
        <pc:chgData name="Verbrugge Aline" userId="38e90b0a-c2da-403c-be89-d467f5b9de66" providerId="ADAL" clId="{A4AD3B5A-8A70-467E-A52E-9877B99E569F}" dt="2024-06-10T12:15:23.123" v="5" actId="1076"/>
        <pc:sldMkLst>
          <pc:docMk/>
          <pc:sldMk cId="4083930489" sldId="664"/>
        </pc:sldMkLst>
        <pc:spChg chg="mod">
          <ac:chgData name="Verbrugge Aline" userId="38e90b0a-c2da-403c-be89-d467f5b9de66" providerId="ADAL" clId="{A4AD3B5A-8A70-467E-A52E-9877B99E569F}" dt="2024-06-10T12:15:23.123" v="5" actId="1076"/>
          <ac:spMkLst>
            <pc:docMk/>
            <pc:sldMk cId="4083930489" sldId="664"/>
            <ac:spMk id="6" creationId="{90337EAB-06DD-B7A1-F9CF-7C8D4519315C}"/>
          </ac:spMkLst>
        </pc:spChg>
      </pc:sldChg>
      <pc:sldChg chg="modSp mod">
        <pc:chgData name="Verbrugge Aline" userId="38e90b0a-c2da-403c-be89-d467f5b9de66" providerId="ADAL" clId="{A4AD3B5A-8A70-467E-A52E-9877B99E569F}" dt="2024-06-10T12:12:23.708" v="4" actId="1076"/>
        <pc:sldMkLst>
          <pc:docMk/>
          <pc:sldMk cId="3781791361" sldId="680"/>
        </pc:sldMkLst>
        <pc:spChg chg="mod">
          <ac:chgData name="Verbrugge Aline" userId="38e90b0a-c2da-403c-be89-d467f5b9de66" providerId="ADAL" clId="{A4AD3B5A-8A70-467E-A52E-9877B99E569F}" dt="2024-06-10T12:12:23.708" v="4" actId="1076"/>
          <ac:spMkLst>
            <pc:docMk/>
            <pc:sldMk cId="3781791361" sldId="680"/>
            <ac:spMk id="850" creationId="{00000000-0000-0000-0000-000000000000}"/>
          </ac:spMkLst>
        </pc:spChg>
      </pc:sldChg>
      <pc:sldChg chg="addSp delSp modSp mod">
        <pc:chgData name="Verbrugge Aline" userId="38e90b0a-c2da-403c-be89-d467f5b9de66" providerId="ADAL" clId="{A4AD3B5A-8A70-467E-A52E-9877B99E569F}" dt="2024-06-10T13:36:48.202" v="9" actId="478"/>
        <pc:sldMkLst>
          <pc:docMk/>
          <pc:sldMk cId="440744872" sldId="685"/>
        </pc:sldMkLst>
        <pc:spChg chg="add del mod">
          <ac:chgData name="Verbrugge Aline" userId="38e90b0a-c2da-403c-be89-d467f5b9de66" providerId="ADAL" clId="{A4AD3B5A-8A70-467E-A52E-9877B99E569F}" dt="2024-06-10T13:36:48.202" v="9" actId="478"/>
          <ac:spMkLst>
            <pc:docMk/>
            <pc:sldMk cId="440744872" sldId="685"/>
            <ac:spMk id="2" creationId="{894CF192-BC24-E854-3C78-AE43988DA536}"/>
          </ac:spMkLst>
        </pc:spChg>
        <pc:spChg chg="add del mod">
          <ac:chgData name="Verbrugge Aline" userId="38e90b0a-c2da-403c-be89-d467f5b9de66" providerId="ADAL" clId="{A4AD3B5A-8A70-467E-A52E-9877B99E569F}" dt="2024-06-10T13:36:48.202" v="9" actId="478"/>
          <ac:spMkLst>
            <pc:docMk/>
            <pc:sldMk cId="440744872" sldId="685"/>
            <ac:spMk id="7" creationId="{2695AF45-32AE-5808-3C71-F4B8E297B90A}"/>
          </ac:spMkLst>
        </pc:spChg>
      </pc:sldChg>
      <pc:sldChg chg="modNotesTx">
        <pc:chgData name="Verbrugge Aline" userId="38e90b0a-c2da-403c-be89-d467f5b9de66" providerId="ADAL" clId="{A4AD3B5A-8A70-467E-A52E-9877B99E569F}" dt="2024-06-11T10:57:01.230" v="75" actId="20577"/>
        <pc:sldMkLst>
          <pc:docMk/>
          <pc:sldMk cId="4276465767" sldId="687"/>
        </pc:sldMkLst>
      </pc:sldChg>
      <pc:sldChg chg="addSp delSp modSp mod">
        <pc:chgData name="Verbrugge Aline" userId="38e90b0a-c2da-403c-be89-d467f5b9de66" providerId="ADAL" clId="{A4AD3B5A-8A70-467E-A52E-9877B99E569F}" dt="2024-06-10T13:49:11.649" v="11" actId="478"/>
        <pc:sldMkLst>
          <pc:docMk/>
          <pc:sldMk cId="93493257" sldId="695"/>
        </pc:sldMkLst>
        <pc:picChg chg="add del mod">
          <ac:chgData name="Verbrugge Aline" userId="38e90b0a-c2da-403c-be89-d467f5b9de66" providerId="ADAL" clId="{A4AD3B5A-8A70-467E-A52E-9877B99E569F}" dt="2024-06-10T13:49:11.649" v="11" actId="478"/>
          <ac:picMkLst>
            <pc:docMk/>
            <pc:sldMk cId="93493257" sldId="695"/>
            <ac:picMk id="2" creationId="{3B318AF6-D0D9-4381-CAA1-E01FA7BA03FA}"/>
          </ac:picMkLst>
        </pc:picChg>
      </pc:sldChg>
      <pc:sldChg chg="add del">
        <pc:chgData name="Verbrugge Aline" userId="38e90b0a-c2da-403c-be89-d467f5b9de66" providerId="ADAL" clId="{A4AD3B5A-8A70-467E-A52E-9877B99E569F}" dt="2024-06-11T10:55:53.157" v="71" actId="47"/>
        <pc:sldMkLst>
          <pc:docMk/>
          <pc:sldMk cId="3157324740" sldId="697"/>
        </pc:sldMkLst>
      </pc:sldChg>
    </pc:docChg>
  </pc:docChgLst>
  <pc:docChgLst>
    <pc:chgData name="de Vleeschauwer Els" userId="2d321c84-e993-4a42-9a87-c8a01c2ae84c" providerId="ADAL" clId="{7C8FACC4-F4AC-432B-8412-1DA3072F4B93}"/>
    <pc:docChg chg="undo custSel addSld delSld modSld sldOrd">
      <pc:chgData name="de Vleeschauwer Els" userId="2d321c84-e993-4a42-9a87-c8a01c2ae84c" providerId="ADAL" clId="{7C8FACC4-F4AC-432B-8412-1DA3072F4B93}" dt="2024-06-07T08:52:02.250" v="6036" actId="478"/>
      <pc:docMkLst>
        <pc:docMk/>
      </pc:docMkLst>
      <pc:sldChg chg="delSp modSp mod">
        <pc:chgData name="de Vleeschauwer Els" userId="2d321c84-e993-4a42-9a87-c8a01c2ae84c" providerId="ADAL" clId="{7C8FACC4-F4AC-432B-8412-1DA3072F4B93}" dt="2024-06-07T08:52:02.250" v="6036" actId="478"/>
        <pc:sldMkLst>
          <pc:docMk/>
          <pc:sldMk cId="0" sldId="260"/>
        </pc:sldMkLst>
        <pc:spChg chg="del">
          <ac:chgData name="de Vleeschauwer Els" userId="2d321c84-e993-4a42-9a87-c8a01c2ae84c" providerId="ADAL" clId="{7C8FACC4-F4AC-432B-8412-1DA3072F4B93}" dt="2024-06-07T08:52:02.250" v="6036" actId="478"/>
          <ac:spMkLst>
            <pc:docMk/>
            <pc:sldMk cId="0" sldId="260"/>
            <ac:spMk id="2" creationId="{B48F1033-4762-E762-13A2-F61A19021930}"/>
          </ac:spMkLst>
        </pc:spChg>
        <pc:graphicFrameChg chg="mod modGraphic">
          <ac:chgData name="de Vleeschauwer Els" userId="2d321c84-e993-4a42-9a87-c8a01c2ae84c" providerId="ADAL" clId="{7C8FACC4-F4AC-432B-8412-1DA3072F4B93}" dt="2024-06-07T08:51:43.545" v="6035" actId="20577"/>
          <ac:graphicFrameMkLst>
            <pc:docMk/>
            <pc:sldMk cId="0" sldId="260"/>
            <ac:graphicFrameMk id="405" creationId="{00000000-0000-0000-0000-000000000000}"/>
          </ac:graphicFrameMkLst>
        </pc:graphicFrameChg>
      </pc:sldChg>
      <pc:sldChg chg="add">
        <pc:chgData name="de Vleeschauwer Els" userId="2d321c84-e993-4a42-9a87-c8a01c2ae84c" providerId="ADAL" clId="{7C8FACC4-F4AC-432B-8412-1DA3072F4B93}" dt="2024-06-06T12:00:23.727" v="5047"/>
        <pc:sldMkLst>
          <pc:docMk/>
          <pc:sldMk cId="3144132258" sldId="575"/>
        </pc:sldMkLst>
      </pc:sldChg>
      <pc:sldChg chg="del">
        <pc:chgData name="de Vleeschauwer Els" userId="2d321c84-e993-4a42-9a87-c8a01c2ae84c" providerId="ADAL" clId="{7C8FACC4-F4AC-432B-8412-1DA3072F4B93}" dt="2024-06-06T12:00:16.940" v="5046" actId="2696"/>
        <pc:sldMkLst>
          <pc:docMk/>
          <pc:sldMk cId="3462153821" sldId="575"/>
        </pc:sldMkLst>
      </pc:sldChg>
      <pc:sldChg chg="ord">
        <pc:chgData name="de Vleeschauwer Els" userId="2d321c84-e993-4a42-9a87-c8a01c2ae84c" providerId="ADAL" clId="{7C8FACC4-F4AC-432B-8412-1DA3072F4B93}" dt="2024-06-06T12:07:26.748" v="5353"/>
        <pc:sldMkLst>
          <pc:docMk/>
          <pc:sldMk cId="3156218218" sldId="588"/>
        </pc:sldMkLst>
      </pc:sldChg>
      <pc:sldChg chg="modSp mod">
        <pc:chgData name="de Vleeschauwer Els" userId="2d321c84-e993-4a42-9a87-c8a01c2ae84c" providerId="ADAL" clId="{7C8FACC4-F4AC-432B-8412-1DA3072F4B93}" dt="2024-06-06T11:41:53.666" v="4840"/>
        <pc:sldMkLst>
          <pc:docMk/>
          <pc:sldMk cId="478196565" sldId="650"/>
        </pc:sldMkLst>
        <pc:graphicFrameChg chg="mod modGraphic">
          <ac:chgData name="de Vleeschauwer Els" userId="2d321c84-e993-4a42-9a87-c8a01c2ae84c" providerId="ADAL" clId="{7C8FACC4-F4AC-432B-8412-1DA3072F4B93}" dt="2024-06-06T11:41:53.666" v="4840"/>
          <ac:graphicFrameMkLst>
            <pc:docMk/>
            <pc:sldMk cId="478196565" sldId="650"/>
            <ac:graphicFrameMk id="6" creationId="{823A146B-ECAA-6082-1ACD-234F91E85A49}"/>
          </ac:graphicFrameMkLst>
        </pc:graphicFrameChg>
      </pc:sldChg>
      <pc:sldChg chg="modSp mod">
        <pc:chgData name="de Vleeschauwer Els" userId="2d321c84-e993-4a42-9a87-c8a01c2ae84c" providerId="ADAL" clId="{7C8FACC4-F4AC-432B-8412-1DA3072F4B93}" dt="2024-06-06T11:42:03.853" v="4842" actId="20577"/>
        <pc:sldMkLst>
          <pc:docMk/>
          <pc:sldMk cId="3967075930" sldId="651"/>
        </pc:sldMkLst>
        <pc:graphicFrameChg chg="mod modGraphic">
          <ac:chgData name="de Vleeschauwer Els" userId="2d321c84-e993-4a42-9a87-c8a01c2ae84c" providerId="ADAL" clId="{7C8FACC4-F4AC-432B-8412-1DA3072F4B93}" dt="2024-06-06T11:42:03.853" v="4842" actId="20577"/>
          <ac:graphicFrameMkLst>
            <pc:docMk/>
            <pc:sldMk cId="3967075930" sldId="651"/>
            <ac:graphicFrameMk id="6" creationId="{823A146B-ECAA-6082-1ACD-234F91E85A49}"/>
          </ac:graphicFrameMkLst>
        </pc:graphicFrameChg>
      </pc:sldChg>
      <pc:sldChg chg="add">
        <pc:chgData name="de Vleeschauwer Els" userId="2d321c84-e993-4a42-9a87-c8a01c2ae84c" providerId="ADAL" clId="{7C8FACC4-F4AC-432B-8412-1DA3072F4B93}" dt="2024-06-06T12:00:23.727" v="5047"/>
        <pc:sldMkLst>
          <pc:docMk/>
          <pc:sldMk cId="484758418" sldId="656"/>
        </pc:sldMkLst>
      </pc:sldChg>
      <pc:sldChg chg="del">
        <pc:chgData name="de Vleeschauwer Els" userId="2d321c84-e993-4a42-9a87-c8a01c2ae84c" providerId="ADAL" clId="{7C8FACC4-F4AC-432B-8412-1DA3072F4B93}" dt="2024-06-06T12:00:16.940" v="5046" actId="2696"/>
        <pc:sldMkLst>
          <pc:docMk/>
          <pc:sldMk cId="1154400646" sldId="656"/>
        </pc:sldMkLst>
      </pc:sldChg>
      <pc:sldChg chg="addSp delSp modSp mod">
        <pc:chgData name="de Vleeschauwer Els" userId="2d321c84-e993-4a42-9a87-c8a01c2ae84c" providerId="ADAL" clId="{7C8FACC4-F4AC-432B-8412-1DA3072F4B93}" dt="2024-06-06T11:58:46.107" v="5045" actId="1076"/>
        <pc:sldMkLst>
          <pc:docMk/>
          <pc:sldMk cId="4193497611" sldId="661"/>
        </pc:sldMkLst>
        <pc:spChg chg="mod">
          <ac:chgData name="de Vleeschauwer Els" userId="2d321c84-e993-4a42-9a87-c8a01c2ae84c" providerId="ADAL" clId="{7C8FACC4-F4AC-432B-8412-1DA3072F4B93}" dt="2024-06-05T15:53:53.784" v="1580" actId="120"/>
          <ac:spMkLst>
            <pc:docMk/>
            <pc:sldMk cId="4193497611" sldId="661"/>
            <ac:spMk id="3" creationId="{ECB1BF37-65F5-171C-C37C-10D705178D91}"/>
          </ac:spMkLst>
        </pc:spChg>
        <pc:spChg chg="mod">
          <ac:chgData name="de Vleeschauwer Els" userId="2d321c84-e993-4a42-9a87-c8a01c2ae84c" providerId="ADAL" clId="{7C8FACC4-F4AC-432B-8412-1DA3072F4B93}" dt="2024-06-06T05:26:04.227" v="1619" actId="20577"/>
          <ac:spMkLst>
            <pc:docMk/>
            <pc:sldMk cId="4193497611" sldId="661"/>
            <ac:spMk id="4" creationId="{025103EB-E1AE-349E-A474-4EBAE1EC5321}"/>
          </ac:spMkLst>
        </pc:spChg>
        <pc:spChg chg="mod">
          <ac:chgData name="de Vleeschauwer Els" userId="2d321c84-e993-4a42-9a87-c8a01c2ae84c" providerId="ADAL" clId="{7C8FACC4-F4AC-432B-8412-1DA3072F4B93}" dt="2024-06-06T05:32:21.777" v="2066" actId="20577"/>
          <ac:spMkLst>
            <pc:docMk/>
            <pc:sldMk cId="4193497611" sldId="661"/>
            <ac:spMk id="5" creationId="{64DC12A4-A1BF-4A78-AF81-C077FFA960F2}"/>
          </ac:spMkLst>
        </pc:spChg>
        <pc:spChg chg="del mod">
          <ac:chgData name="de Vleeschauwer Els" userId="2d321c84-e993-4a42-9a87-c8a01c2ae84c" providerId="ADAL" clId="{7C8FACC4-F4AC-432B-8412-1DA3072F4B93}" dt="2024-06-05T15:50:47.024" v="1134" actId="478"/>
          <ac:spMkLst>
            <pc:docMk/>
            <pc:sldMk cId="4193497611" sldId="661"/>
            <ac:spMk id="7" creationId="{58156160-124A-8903-8797-DD75C5B87B3A}"/>
          </ac:spMkLst>
        </pc:spChg>
        <pc:spChg chg="del mod">
          <ac:chgData name="de Vleeschauwer Els" userId="2d321c84-e993-4a42-9a87-c8a01c2ae84c" providerId="ADAL" clId="{7C8FACC4-F4AC-432B-8412-1DA3072F4B93}" dt="2024-06-05T15:53:10.195" v="1565" actId="478"/>
          <ac:spMkLst>
            <pc:docMk/>
            <pc:sldMk cId="4193497611" sldId="661"/>
            <ac:spMk id="9" creationId="{56438C8E-88C9-D41B-DAC7-3D10B064405A}"/>
          </ac:spMkLst>
        </pc:spChg>
        <pc:picChg chg="add del mod ord">
          <ac:chgData name="de Vleeschauwer Els" userId="2d321c84-e993-4a42-9a87-c8a01c2ae84c" providerId="ADAL" clId="{7C8FACC4-F4AC-432B-8412-1DA3072F4B93}" dt="2024-06-06T11:58:28.220" v="5039" actId="478"/>
          <ac:picMkLst>
            <pc:docMk/>
            <pc:sldMk cId="4193497611" sldId="661"/>
            <ac:picMk id="7" creationId="{2BEEFE20-2E92-AFB0-3F5F-92B024A0967D}"/>
          </ac:picMkLst>
        </pc:picChg>
        <pc:picChg chg="add del mod ord">
          <ac:chgData name="de Vleeschauwer Els" userId="2d321c84-e993-4a42-9a87-c8a01c2ae84c" providerId="ADAL" clId="{7C8FACC4-F4AC-432B-8412-1DA3072F4B93}" dt="2024-06-06T05:30:25.663" v="1941" actId="478"/>
          <ac:picMkLst>
            <pc:docMk/>
            <pc:sldMk cId="4193497611" sldId="661"/>
            <ac:picMk id="8" creationId="{8AAD0391-7DFC-ACC8-C16A-5C165110EFC5}"/>
          </ac:picMkLst>
        </pc:picChg>
        <pc:picChg chg="add mod ord">
          <ac:chgData name="de Vleeschauwer Els" userId="2d321c84-e993-4a42-9a87-c8a01c2ae84c" providerId="ADAL" clId="{7C8FACC4-F4AC-432B-8412-1DA3072F4B93}" dt="2024-06-06T11:58:46.107" v="5045" actId="1076"/>
          <ac:picMkLst>
            <pc:docMk/>
            <pc:sldMk cId="4193497611" sldId="661"/>
            <ac:picMk id="8" creationId="{9473710B-F8A2-964A-9CF2-1215B8296B02}"/>
          </ac:picMkLst>
        </pc:picChg>
      </pc:sldChg>
      <pc:sldChg chg="addSp delSp modSp mod ord delCm">
        <pc:chgData name="de Vleeschauwer Els" userId="2d321c84-e993-4a42-9a87-c8a01c2ae84c" providerId="ADAL" clId="{7C8FACC4-F4AC-432B-8412-1DA3072F4B93}" dt="2024-06-06T11:57:06.154" v="5038" actId="1076"/>
        <pc:sldMkLst>
          <pc:docMk/>
          <pc:sldMk cId="4083930489" sldId="664"/>
        </pc:sldMkLst>
        <pc:spChg chg="mod">
          <ac:chgData name="de Vleeschauwer Els" userId="2d321c84-e993-4a42-9a87-c8a01c2ae84c" providerId="ADAL" clId="{7C8FACC4-F4AC-432B-8412-1DA3072F4B93}" dt="2024-06-06T05:26:10.569" v="1623" actId="20577"/>
          <ac:spMkLst>
            <pc:docMk/>
            <pc:sldMk cId="4083930489" sldId="664"/>
            <ac:spMk id="6" creationId="{90337EAB-06DD-B7A1-F9CF-7C8D4519315C}"/>
          </ac:spMkLst>
        </pc:spChg>
        <pc:spChg chg="mod">
          <ac:chgData name="de Vleeschauwer Els" userId="2d321c84-e993-4a42-9a87-c8a01c2ae84c" providerId="ADAL" clId="{7C8FACC4-F4AC-432B-8412-1DA3072F4B93}" dt="2024-06-06T05:33:56.113" v="2141" actId="20577"/>
          <ac:spMkLst>
            <pc:docMk/>
            <pc:sldMk cId="4083930489" sldId="664"/>
            <ac:spMk id="12" creationId="{3613E30E-8BA4-C3D4-6D5F-18E2BC3F7078}"/>
          </ac:spMkLst>
        </pc:spChg>
        <pc:spChg chg="mod">
          <ac:chgData name="de Vleeschauwer Els" userId="2d321c84-e993-4a42-9a87-c8a01c2ae84c" providerId="ADAL" clId="{7C8FACC4-F4AC-432B-8412-1DA3072F4B93}" dt="2024-06-06T05:26:27.976" v="1626" actId="1076"/>
          <ac:spMkLst>
            <pc:docMk/>
            <pc:sldMk cId="4083930489" sldId="664"/>
            <ac:spMk id="13" creationId="{EF9527B5-F70C-EAFF-CDDF-4E4D44EB18A1}"/>
          </ac:spMkLst>
        </pc:spChg>
        <pc:spChg chg="del mod">
          <ac:chgData name="de Vleeschauwer Els" userId="2d321c84-e993-4a42-9a87-c8a01c2ae84c" providerId="ADAL" clId="{7C8FACC4-F4AC-432B-8412-1DA3072F4B93}" dt="2024-06-06T05:26:44.272" v="1631" actId="478"/>
          <ac:spMkLst>
            <pc:docMk/>
            <pc:sldMk cId="4083930489" sldId="664"/>
            <ac:spMk id="14" creationId="{21BD5A2F-DB2B-6B87-CBF3-87AE56BFBADD}"/>
          </ac:spMkLst>
        </pc:spChg>
        <pc:picChg chg="del">
          <ac:chgData name="de Vleeschauwer Els" userId="2d321c84-e993-4a42-9a87-c8a01c2ae84c" providerId="ADAL" clId="{7C8FACC4-F4AC-432B-8412-1DA3072F4B93}" dt="2024-06-06T05:26:15.097" v="1624" actId="478"/>
          <ac:picMkLst>
            <pc:docMk/>
            <pc:sldMk cId="4083930489" sldId="664"/>
            <ac:picMk id="3" creationId="{1E2B1F7A-382E-1145-6827-4A3FC05DCF98}"/>
          </ac:picMkLst>
        </pc:picChg>
        <pc:picChg chg="add mod ord">
          <ac:chgData name="de Vleeschauwer Els" userId="2d321c84-e993-4a42-9a87-c8a01c2ae84c" providerId="ADAL" clId="{7C8FACC4-F4AC-432B-8412-1DA3072F4B93}" dt="2024-06-06T11:57:06.154" v="5038" actId="1076"/>
          <ac:picMkLst>
            <pc:docMk/>
            <pc:sldMk cId="4083930489" sldId="664"/>
            <ac:picMk id="3" creationId="{D54C2072-75B2-6194-52F3-1108BD771309}"/>
          </ac:picMkLst>
        </pc:picChg>
        <pc:picChg chg="add del mod ord">
          <ac:chgData name="de Vleeschauwer Els" userId="2d321c84-e993-4a42-9a87-c8a01c2ae84c" providerId="ADAL" clId="{7C8FACC4-F4AC-432B-8412-1DA3072F4B93}" dt="2024-06-06T05:27:23.509" v="1646" actId="478"/>
          <ac:picMkLst>
            <pc:docMk/>
            <pc:sldMk cId="4083930489" sldId="664"/>
            <ac:picMk id="4" creationId="{2C2FD5E5-9F99-2422-10F0-F115E035012B}"/>
          </ac:picMkLst>
        </pc:picChg>
        <pc:picChg chg="add del mod">
          <ac:chgData name="de Vleeschauwer Els" userId="2d321c84-e993-4a42-9a87-c8a01c2ae84c" providerId="ADAL" clId="{7C8FACC4-F4AC-432B-8412-1DA3072F4B93}" dt="2024-06-06T05:28:11.309" v="1654" actId="478"/>
          <ac:picMkLst>
            <pc:docMk/>
            <pc:sldMk cId="4083930489" sldId="664"/>
            <ac:picMk id="7" creationId="{07DFE3F1-D155-A092-8FD4-6D22F3CA5EBE}"/>
          </ac:picMkLst>
        </pc:picChg>
        <pc:picChg chg="add del mod">
          <ac:chgData name="de Vleeschauwer Els" userId="2d321c84-e993-4a42-9a87-c8a01c2ae84c" providerId="ADAL" clId="{7C8FACC4-F4AC-432B-8412-1DA3072F4B93}" dt="2024-06-06T05:28:09.356" v="1653" actId="478"/>
          <ac:picMkLst>
            <pc:docMk/>
            <pc:sldMk cId="4083930489" sldId="664"/>
            <ac:picMk id="9" creationId="{C9841D3D-050A-6EFC-37CD-FB69E5AD25F3}"/>
          </ac:picMkLst>
        </pc:picChg>
        <pc:picChg chg="add del mod">
          <ac:chgData name="de Vleeschauwer Els" userId="2d321c84-e993-4a42-9a87-c8a01c2ae84c" providerId="ADAL" clId="{7C8FACC4-F4AC-432B-8412-1DA3072F4B93}" dt="2024-06-06T11:56:44.926" v="5030" actId="478"/>
          <ac:picMkLst>
            <pc:docMk/>
            <pc:sldMk cId="4083930489" sldId="664"/>
            <ac:picMk id="11" creationId="{8C59E0A5-10D8-E889-6360-22FC2EB74F06}"/>
          </ac:picMkLst>
        </pc:picChg>
        <pc:picChg chg="add del mod">
          <ac:chgData name="de Vleeschauwer Els" userId="2d321c84-e993-4a42-9a87-c8a01c2ae84c" providerId="ADAL" clId="{7C8FACC4-F4AC-432B-8412-1DA3072F4B93}" dt="2024-06-06T06:06:43.480" v="2361" actId="478"/>
          <ac:picMkLst>
            <pc:docMk/>
            <pc:sldMk cId="4083930489" sldId="664"/>
            <ac:picMk id="15" creationId="{259A8CD0-4747-A0B2-2AD2-5C1DF544B1D3}"/>
          </ac:picMkLst>
        </pc:picChg>
      </pc:sldChg>
      <pc:sldChg chg="del">
        <pc:chgData name="de Vleeschauwer Els" userId="2d321c84-e993-4a42-9a87-c8a01c2ae84c" providerId="ADAL" clId="{7C8FACC4-F4AC-432B-8412-1DA3072F4B93}" dt="2024-06-05T14:26:48.430" v="940" actId="47"/>
        <pc:sldMkLst>
          <pc:docMk/>
          <pc:sldMk cId="3056838601" sldId="678"/>
        </pc:sldMkLst>
      </pc:sldChg>
      <pc:sldChg chg="modSp mod">
        <pc:chgData name="de Vleeschauwer Els" userId="2d321c84-e993-4a42-9a87-c8a01c2ae84c" providerId="ADAL" clId="{7C8FACC4-F4AC-432B-8412-1DA3072F4B93}" dt="2024-06-06T05:33:08.588" v="2071" actId="1076"/>
        <pc:sldMkLst>
          <pc:docMk/>
          <pc:sldMk cId="3781791361" sldId="680"/>
        </pc:sldMkLst>
        <pc:spChg chg="mod">
          <ac:chgData name="de Vleeschauwer Els" userId="2d321c84-e993-4a42-9a87-c8a01c2ae84c" providerId="ADAL" clId="{7C8FACC4-F4AC-432B-8412-1DA3072F4B93}" dt="2024-06-06T05:33:08.588" v="2071" actId="1076"/>
          <ac:spMkLst>
            <pc:docMk/>
            <pc:sldMk cId="3781791361" sldId="680"/>
            <ac:spMk id="9" creationId="{ACF59F25-2ABF-3A25-A338-127C6E620B19}"/>
          </ac:spMkLst>
        </pc:spChg>
      </pc:sldChg>
      <pc:sldChg chg="del">
        <pc:chgData name="de Vleeschauwer Els" userId="2d321c84-e993-4a42-9a87-c8a01c2ae84c" providerId="ADAL" clId="{7C8FACC4-F4AC-432B-8412-1DA3072F4B93}" dt="2024-06-06T10:49:32.014" v="3155" actId="47"/>
        <pc:sldMkLst>
          <pc:docMk/>
          <pc:sldMk cId="1324139635" sldId="682"/>
        </pc:sldMkLst>
      </pc:sldChg>
      <pc:sldChg chg="modSp mod">
        <pc:chgData name="de Vleeschauwer Els" userId="2d321c84-e993-4a42-9a87-c8a01c2ae84c" providerId="ADAL" clId="{7C8FACC4-F4AC-432B-8412-1DA3072F4B93}" dt="2024-06-07T06:00:19.047" v="5697" actId="20577"/>
        <pc:sldMkLst>
          <pc:docMk/>
          <pc:sldMk cId="3834216403" sldId="683"/>
        </pc:sldMkLst>
        <pc:graphicFrameChg chg="mod modGraphic">
          <ac:chgData name="de Vleeschauwer Els" userId="2d321c84-e993-4a42-9a87-c8a01c2ae84c" providerId="ADAL" clId="{7C8FACC4-F4AC-432B-8412-1DA3072F4B93}" dt="2024-06-07T06:00:19.047" v="5697" actId="20577"/>
          <ac:graphicFrameMkLst>
            <pc:docMk/>
            <pc:sldMk cId="3834216403" sldId="683"/>
            <ac:graphicFrameMk id="6" creationId="{823A146B-ECAA-6082-1ACD-234F91E85A49}"/>
          </ac:graphicFrameMkLst>
        </pc:graphicFrameChg>
      </pc:sldChg>
      <pc:sldChg chg="addSp delSp modSp mod delCm">
        <pc:chgData name="de Vleeschauwer Els" userId="2d321c84-e993-4a42-9a87-c8a01c2ae84c" providerId="ADAL" clId="{7C8FACC4-F4AC-432B-8412-1DA3072F4B93}" dt="2024-06-07T08:34:22.429" v="5890" actId="1076"/>
        <pc:sldMkLst>
          <pc:docMk/>
          <pc:sldMk cId="3782201115" sldId="684"/>
        </pc:sldMkLst>
        <pc:spChg chg="add">
          <ac:chgData name="de Vleeschauwer Els" userId="2d321c84-e993-4a42-9a87-c8a01c2ae84c" providerId="ADAL" clId="{7C8FACC4-F4AC-432B-8412-1DA3072F4B93}" dt="2024-06-07T08:33:57.805" v="5884"/>
          <ac:spMkLst>
            <pc:docMk/>
            <pc:sldMk cId="3782201115" sldId="684"/>
            <ac:spMk id="2" creationId="{0232400B-148E-1F42-D989-3606DF441143}"/>
          </ac:spMkLst>
        </pc:spChg>
        <pc:spChg chg="mod">
          <ac:chgData name="de Vleeschauwer Els" userId="2d321c84-e993-4a42-9a87-c8a01c2ae84c" providerId="ADAL" clId="{7C8FACC4-F4AC-432B-8412-1DA3072F4B93}" dt="2024-06-06T06:54:11.962" v="2652" actId="20577"/>
          <ac:spMkLst>
            <pc:docMk/>
            <pc:sldMk cId="3782201115" sldId="684"/>
            <ac:spMk id="6" creationId="{90337EAB-06DD-B7A1-F9CF-7C8D4519315C}"/>
          </ac:spMkLst>
        </pc:spChg>
        <pc:spChg chg="mod">
          <ac:chgData name="de Vleeschauwer Els" userId="2d321c84-e993-4a42-9a87-c8a01c2ae84c" providerId="ADAL" clId="{7C8FACC4-F4AC-432B-8412-1DA3072F4B93}" dt="2024-06-06T06:53:52.843" v="2543" actId="1076"/>
          <ac:spMkLst>
            <pc:docMk/>
            <pc:sldMk cId="3782201115" sldId="684"/>
            <ac:spMk id="12" creationId="{3613E30E-8BA4-C3D4-6D5F-18E2BC3F7078}"/>
          </ac:spMkLst>
        </pc:spChg>
        <pc:spChg chg="mod">
          <ac:chgData name="de Vleeschauwer Els" userId="2d321c84-e993-4a42-9a87-c8a01c2ae84c" providerId="ADAL" clId="{7C8FACC4-F4AC-432B-8412-1DA3072F4B93}" dt="2024-06-06T06:53:52.843" v="2543" actId="1076"/>
          <ac:spMkLst>
            <pc:docMk/>
            <pc:sldMk cId="3782201115" sldId="684"/>
            <ac:spMk id="13" creationId="{EF9527B5-F70C-EAFF-CDDF-4E4D44EB18A1}"/>
          </ac:spMkLst>
        </pc:spChg>
        <pc:spChg chg="del">
          <ac:chgData name="de Vleeschauwer Els" userId="2d321c84-e993-4a42-9a87-c8a01c2ae84c" providerId="ADAL" clId="{7C8FACC4-F4AC-432B-8412-1DA3072F4B93}" dt="2024-06-06T06:07:12.890" v="2362" actId="478"/>
          <ac:spMkLst>
            <pc:docMk/>
            <pc:sldMk cId="3782201115" sldId="684"/>
            <ac:spMk id="14" creationId="{21BD5A2F-DB2B-6B87-CBF3-87AE56BFBADD}"/>
          </ac:spMkLst>
        </pc:spChg>
        <pc:picChg chg="mod">
          <ac:chgData name="de Vleeschauwer Els" userId="2d321c84-e993-4a42-9a87-c8a01c2ae84c" providerId="ADAL" clId="{7C8FACC4-F4AC-432B-8412-1DA3072F4B93}" dt="2024-06-06T06:53:52.843" v="2543" actId="1076"/>
          <ac:picMkLst>
            <pc:docMk/>
            <pc:sldMk cId="3782201115" sldId="684"/>
            <ac:picMk id="3" creationId="{33F2801F-E858-5F13-DC3D-9A896E9A1C9C}"/>
          </ac:picMkLst>
        </pc:picChg>
        <pc:picChg chg="add del mod">
          <ac:chgData name="de Vleeschauwer Els" userId="2d321c84-e993-4a42-9a87-c8a01c2ae84c" providerId="ADAL" clId="{7C8FACC4-F4AC-432B-8412-1DA3072F4B93}" dt="2024-06-07T08:33:57.186" v="5883" actId="478"/>
          <ac:picMkLst>
            <pc:docMk/>
            <pc:sldMk cId="3782201115" sldId="684"/>
            <ac:picMk id="4" creationId="{07F956F0-0FFD-BD7C-5697-308630404AA1}"/>
          </ac:picMkLst>
        </pc:picChg>
        <pc:picChg chg="add del mod ord">
          <ac:chgData name="de Vleeschauwer Els" userId="2d321c84-e993-4a42-9a87-c8a01c2ae84c" providerId="ADAL" clId="{7C8FACC4-F4AC-432B-8412-1DA3072F4B93}" dt="2024-06-06T06:53:07.809" v="2535" actId="478"/>
          <ac:picMkLst>
            <pc:docMk/>
            <pc:sldMk cId="3782201115" sldId="684"/>
            <ac:picMk id="4" creationId="{6B0E2850-1F19-7E9A-24D7-3F49C44BBAC9}"/>
          </ac:picMkLst>
        </pc:picChg>
        <pc:picChg chg="add mod">
          <ac:chgData name="de Vleeschauwer Els" userId="2d321c84-e993-4a42-9a87-c8a01c2ae84c" providerId="ADAL" clId="{7C8FACC4-F4AC-432B-8412-1DA3072F4B93}" dt="2024-06-07T08:34:22.429" v="5890" actId="1076"/>
          <ac:picMkLst>
            <pc:docMk/>
            <pc:sldMk cId="3782201115" sldId="684"/>
            <ac:picMk id="7" creationId="{9987B253-AEEC-9A38-E130-08CFBD2200E0}"/>
          </ac:picMkLst>
        </pc:picChg>
        <pc:picChg chg="add del mod ord">
          <ac:chgData name="de Vleeschauwer Els" userId="2d321c84-e993-4a42-9a87-c8a01c2ae84c" providerId="ADAL" clId="{7C8FACC4-F4AC-432B-8412-1DA3072F4B93}" dt="2024-06-06T09:44:24.849" v="2662" actId="478"/>
          <ac:picMkLst>
            <pc:docMk/>
            <pc:sldMk cId="3782201115" sldId="684"/>
            <ac:picMk id="7" creationId="{A5F39DF3-6C88-3181-2773-1B022790C338}"/>
          </ac:picMkLst>
        </pc:picChg>
      </pc:sldChg>
      <pc:sldChg chg="addSp delSp modSp mod">
        <pc:chgData name="de Vleeschauwer Els" userId="2d321c84-e993-4a42-9a87-c8a01c2ae84c" providerId="ADAL" clId="{7C8FACC4-F4AC-432B-8412-1DA3072F4B93}" dt="2024-06-07T08:25:52.331" v="5882" actId="1076"/>
        <pc:sldMkLst>
          <pc:docMk/>
          <pc:sldMk cId="440744872" sldId="685"/>
        </pc:sldMkLst>
        <pc:spChg chg="add">
          <ac:chgData name="de Vleeschauwer Els" userId="2d321c84-e993-4a42-9a87-c8a01c2ae84c" providerId="ADAL" clId="{7C8FACC4-F4AC-432B-8412-1DA3072F4B93}" dt="2024-06-07T08:23:35.853" v="5699"/>
          <ac:spMkLst>
            <pc:docMk/>
            <pc:sldMk cId="440744872" sldId="685"/>
            <ac:spMk id="2" creationId="{32B7577E-C76E-CF9E-35C7-28D18821D617}"/>
          </ac:spMkLst>
        </pc:spChg>
        <pc:spChg chg="mod">
          <ac:chgData name="de Vleeschauwer Els" userId="2d321c84-e993-4a42-9a87-c8a01c2ae84c" providerId="ADAL" clId="{7C8FACC4-F4AC-432B-8412-1DA3072F4B93}" dt="2024-06-07T08:24:19.633" v="5708" actId="1076"/>
          <ac:spMkLst>
            <pc:docMk/>
            <pc:sldMk cId="440744872" sldId="685"/>
            <ac:spMk id="3" creationId="{ECB1BF37-65F5-171C-C37C-10D705178D91}"/>
          </ac:spMkLst>
        </pc:spChg>
        <pc:spChg chg="mod">
          <ac:chgData name="de Vleeschauwer Els" userId="2d321c84-e993-4a42-9a87-c8a01c2ae84c" providerId="ADAL" clId="{7C8FACC4-F4AC-432B-8412-1DA3072F4B93}" dt="2024-06-07T08:25:31.729" v="5880" actId="20577"/>
          <ac:spMkLst>
            <pc:docMk/>
            <pc:sldMk cId="440744872" sldId="685"/>
            <ac:spMk id="5" creationId="{64DC12A4-A1BF-4A78-AF81-C077FFA960F2}"/>
          </ac:spMkLst>
        </pc:spChg>
        <pc:spChg chg="del">
          <ac:chgData name="de Vleeschauwer Els" userId="2d321c84-e993-4a42-9a87-c8a01c2ae84c" providerId="ADAL" clId="{7C8FACC4-F4AC-432B-8412-1DA3072F4B93}" dt="2024-06-06T06:06:27.039" v="2359" actId="478"/>
          <ac:spMkLst>
            <pc:docMk/>
            <pc:sldMk cId="440744872" sldId="685"/>
            <ac:spMk id="9" creationId="{56438C8E-88C9-D41B-DAC7-3D10B064405A}"/>
          </ac:spMkLst>
        </pc:spChg>
        <pc:picChg chg="add del mod ord">
          <ac:chgData name="de Vleeschauwer Els" userId="2d321c84-e993-4a42-9a87-c8a01c2ae84c" providerId="ADAL" clId="{7C8FACC4-F4AC-432B-8412-1DA3072F4B93}" dt="2024-06-07T08:23:34.850" v="5698" actId="478"/>
          <ac:picMkLst>
            <pc:docMk/>
            <pc:sldMk cId="440744872" sldId="685"/>
            <ac:picMk id="7" creationId="{55D15AF5-443F-5C92-9A79-F0ABC1FC39EA}"/>
          </ac:picMkLst>
        </pc:picChg>
        <pc:picChg chg="add mod ord">
          <ac:chgData name="de Vleeschauwer Els" userId="2d321c84-e993-4a42-9a87-c8a01c2ae84c" providerId="ADAL" clId="{7C8FACC4-F4AC-432B-8412-1DA3072F4B93}" dt="2024-06-07T08:25:52.331" v="5882" actId="1076"/>
          <ac:picMkLst>
            <pc:docMk/>
            <pc:sldMk cId="440744872" sldId="685"/>
            <ac:picMk id="9" creationId="{838E65A8-C618-7281-9C92-516AA029AFF9}"/>
          </ac:picMkLst>
        </pc:picChg>
      </pc:sldChg>
      <pc:sldChg chg="del">
        <pc:chgData name="de Vleeschauwer Els" userId="2d321c84-e993-4a42-9a87-c8a01c2ae84c" providerId="ADAL" clId="{7C8FACC4-F4AC-432B-8412-1DA3072F4B93}" dt="2024-06-06T12:00:16.940" v="5046" actId="2696"/>
        <pc:sldMkLst>
          <pc:docMk/>
          <pc:sldMk cId="1987393130" sldId="686"/>
        </pc:sldMkLst>
      </pc:sldChg>
      <pc:sldChg chg="add setBg">
        <pc:chgData name="de Vleeschauwer Els" userId="2d321c84-e993-4a42-9a87-c8a01c2ae84c" providerId="ADAL" clId="{7C8FACC4-F4AC-432B-8412-1DA3072F4B93}" dt="2024-06-06T12:00:23.727" v="5047"/>
        <pc:sldMkLst>
          <pc:docMk/>
          <pc:sldMk cId="2653369593" sldId="686"/>
        </pc:sldMkLst>
      </pc:sldChg>
      <pc:sldChg chg="addSp modSp del mod">
        <pc:chgData name="de Vleeschauwer Els" userId="2d321c84-e993-4a42-9a87-c8a01c2ae84c" providerId="ADAL" clId="{7C8FACC4-F4AC-432B-8412-1DA3072F4B93}" dt="2024-06-06T12:00:16.940" v="5046" actId="2696"/>
        <pc:sldMkLst>
          <pc:docMk/>
          <pc:sldMk cId="1335479030" sldId="688"/>
        </pc:sldMkLst>
        <pc:spChg chg="mod">
          <ac:chgData name="de Vleeschauwer Els" userId="2d321c84-e993-4a42-9a87-c8a01c2ae84c" providerId="ADAL" clId="{7C8FACC4-F4AC-432B-8412-1DA3072F4B93}" dt="2024-06-05T14:11:39.779" v="29" actId="20577"/>
          <ac:spMkLst>
            <pc:docMk/>
            <pc:sldMk cId="1335479030" sldId="688"/>
            <ac:spMk id="20" creationId="{F3DA26FC-BD70-9EDF-97FD-43DF38057935}"/>
          </ac:spMkLst>
        </pc:spChg>
        <pc:picChg chg="add mod">
          <ac:chgData name="de Vleeschauwer Els" userId="2d321c84-e993-4a42-9a87-c8a01c2ae84c" providerId="ADAL" clId="{7C8FACC4-F4AC-432B-8412-1DA3072F4B93}" dt="2024-06-05T14:11:24.860" v="4" actId="1076"/>
          <ac:picMkLst>
            <pc:docMk/>
            <pc:sldMk cId="1335479030" sldId="688"/>
            <ac:picMk id="3" creationId="{0BC2A39D-93BB-35AA-02D1-16EB6DB297CE}"/>
          </ac:picMkLst>
        </pc:picChg>
      </pc:sldChg>
      <pc:sldChg chg="addSp delSp modSp add mod">
        <pc:chgData name="de Vleeschauwer Els" userId="2d321c84-e993-4a42-9a87-c8a01c2ae84c" providerId="ADAL" clId="{7C8FACC4-F4AC-432B-8412-1DA3072F4B93}" dt="2024-06-06T12:02:01.504" v="5069" actId="1036"/>
        <pc:sldMkLst>
          <pc:docMk/>
          <pc:sldMk cId="1969677425" sldId="688"/>
        </pc:sldMkLst>
        <pc:spChg chg="mod">
          <ac:chgData name="de Vleeschauwer Els" userId="2d321c84-e993-4a42-9a87-c8a01c2ae84c" providerId="ADAL" clId="{7C8FACC4-F4AC-432B-8412-1DA3072F4B93}" dt="2024-06-06T12:01:54.829" v="5057" actId="14100"/>
          <ac:spMkLst>
            <pc:docMk/>
            <pc:sldMk cId="1969677425" sldId="688"/>
            <ac:spMk id="20" creationId="{F3DA26FC-BD70-9EDF-97FD-43DF38057935}"/>
          </ac:spMkLst>
        </pc:spChg>
        <pc:picChg chg="del">
          <ac:chgData name="de Vleeschauwer Els" userId="2d321c84-e993-4a42-9a87-c8a01c2ae84c" providerId="ADAL" clId="{7C8FACC4-F4AC-432B-8412-1DA3072F4B93}" dt="2024-06-06T12:01:25.379" v="5048" actId="478"/>
          <ac:picMkLst>
            <pc:docMk/>
            <pc:sldMk cId="1969677425" sldId="688"/>
            <ac:picMk id="3" creationId="{0BC2A39D-93BB-35AA-02D1-16EB6DB297CE}"/>
          </ac:picMkLst>
        </pc:picChg>
        <pc:picChg chg="add mod ord">
          <ac:chgData name="de Vleeschauwer Els" userId="2d321c84-e993-4a42-9a87-c8a01c2ae84c" providerId="ADAL" clId="{7C8FACC4-F4AC-432B-8412-1DA3072F4B93}" dt="2024-06-06T12:02:01.504" v="5069" actId="1036"/>
          <ac:picMkLst>
            <pc:docMk/>
            <pc:sldMk cId="1969677425" sldId="688"/>
            <ac:picMk id="4" creationId="{69205194-1120-54D2-69DD-406092FAC4CD}"/>
          </ac:picMkLst>
        </pc:picChg>
      </pc:sldChg>
      <pc:sldChg chg="addSp delSp modSp add mod">
        <pc:chgData name="de Vleeschauwer Els" userId="2d321c84-e993-4a42-9a87-c8a01c2ae84c" providerId="ADAL" clId="{7C8FACC4-F4AC-432B-8412-1DA3072F4B93}" dt="2024-06-06T12:06:59.185" v="5351" actId="1036"/>
        <pc:sldMkLst>
          <pc:docMk/>
          <pc:sldMk cId="2598640383" sldId="689"/>
        </pc:sldMkLst>
        <pc:spChg chg="mod">
          <ac:chgData name="de Vleeschauwer Els" userId="2d321c84-e993-4a42-9a87-c8a01c2ae84c" providerId="ADAL" clId="{7C8FACC4-F4AC-432B-8412-1DA3072F4B93}" dt="2024-06-06T12:06:52.413" v="5349" actId="20577"/>
          <ac:spMkLst>
            <pc:docMk/>
            <pc:sldMk cId="2598640383" sldId="689"/>
            <ac:spMk id="2" creationId="{B5266C0F-9AEF-1026-F216-B46244A6BC99}"/>
          </ac:spMkLst>
        </pc:spChg>
        <pc:picChg chg="del">
          <ac:chgData name="de Vleeschauwer Els" userId="2d321c84-e993-4a42-9a87-c8a01c2ae84c" providerId="ADAL" clId="{7C8FACC4-F4AC-432B-8412-1DA3072F4B93}" dt="2024-06-06T12:06:18.858" v="5310" actId="478"/>
          <ac:picMkLst>
            <pc:docMk/>
            <pc:sldMk cId="2598640383" sldId="689"/>
            <ac:picMk id="3" creationId="{0BC2A39D-93BB-35AA-02D1-16EB6DB297CE}"/>
          </ac:picMkLst>
        </pc:picChg>
        <pc:picChg chg="add mod ord">
          <ac:chgData name="de Vleeschauwer Els" userId="2d321c84-e993-4a42-9a87-c8a01c2ae84c" providerId="ADAL" clId="{7C8FACC4-F4AC-432B-8412-1DA3072F4B93}" dt="2024-06-06T12:06:59.185" v="5351" actId="1036"/>
          <ac:picMkLst>
            <pc:docMk/>
            <pc:sldMk cId="2598640383" sldId="689"/>
            <ac:picMk id="4" creationId="{DFC5B83D-0574-8B8F-AFEB-B3CC67DD4E28}"/>
          </ac:picMkLst>
        </pc:picChg>
      </pc:sldChg>
      <pc:sldChg chg="addSp modSp add del mod">
        <pc:chgData name="de Vleeschauwer Els" userId="2d321c84-e993-4a42-9a87-c8a01c2ae84c" providerId="ADAL" clId="{7C8FACC4-F4AC-432B-8412-1DA3072F4B93}" dt="2024-06-06T12:00:16.940" v="5046" actId="2696"/>
        <pc:sldMkLst>
          <pc:docMk/>
          <pc:sldMk cId="3800500665" sldId="689"/>
        </pc:sldMkLst>
        <pc:spChg chg="add mod">
          <ac:chgData name="de Vleeschauwer Els" userId="2d321c84-e993-4a42-9a87-c8a01c2ae84c" providerId="ADAL" clId="{7C8FACC4-F4AC-432B-8412-1DA3072F4B93}" dt="2024-06-05T14:44:34.021" v="1127" actId="20577"/>
          <ac:spMkLst>
            <pc:docMk/>
            <pc:sldMk cId="3800500665" sldId="689"/>
            <ac:spMk id="2" creationId="{B5266C0F-9AEF-1026-F216-B46244A6BC99}"/>
          </ac:spMkLst>
        </pc:spChg>
      </pc:sldChg>
      <pc:sldChg chg="addSp delSp modSp add mod">
        <pc:chgData name="de Vleeschauwer Els" userId="2d321c84-e993-4a42-9a87-c8a01c2ae84c" providerId="ADAL" clId="{7C8FACC4-F4AC-432B-8412-1DA3072F4B93}" dt="2024-06-06T12:06:13.978" v="5309" actId="1076"/>
        <pc:sldMkLst>
          <pc:docMk/>
          <pc:sldMk cId="611020436" sldId="690"/>
        </pc:sldMkLst>
        <pc:spChg chg="mod">
          <ac:chgData name="de Vleeschauwer Els" userId="2d321c84-e993-4a42-9a87-c8a01c2ae84c" providerId="ADAL" clId="{7C8FACC4-F4AC-432B-8412-1DA3072F4B93}" dt="2024-06-06T12:05:57.500" v="5294" actId="1076"/>
          <ac:spMkLst>
            <pc:docMk/>
            <pc:sldMk cId="611020436" sldId="690"/>
            <ac:spMk id="2" creationId="{A0AA0D68-C2EE-B0A3-5893-617FAD6E2C41}"/>
          </ac:spMkLst>
        </pc:spChg>
        <pc:spChg chg="mod">
          <ac:chgData name="de Vleeschauwer Els" userId="2d321c84-e993-4a42-9a87-c8a01c2ae84c" providerId="ADAL" clId="{7C8FACC4-F4AC-432B-8412-1DA3072F4B93}" dt="2024-06-06T12:06:13.978" v="5309" actId="1076"/>
          <ac:spMkLst>
            <pc:docMk/>
            <pc:sldMk cId="611020436" sldId="690"/>
            <ac:spMk id="4" creationId="{7328E8A2-8652-35A5-2C79-7CDFFF20A6F5}"/>
          </ac:spMkLst>
        </pc:spChg>
        <pc:picChg chg="del">
          <ac:chgData name="de Vleeschauwer Els" userId="2d321c84-e993-4a42-9a87-c8a01c2ae84c" providerId="ADAL" clId="{7C8FACC4-F4AC-432B-8412-1DA3072F4B93}" dt="2024-06-06T12:05:41.964" v="5289" actId="478"/>
          <ac:picMkLst>
            <pc:docMk/>
            <pc:sldMk cId="611020436" sldId="690"/>
            <ac:picMk id="3" creationId="{0BC2A39D-93BB-35AA-02D1-16EB6DB297CE}"/>
          </ac:picMkLst>
        </pc:picChg>
        <pc:picChg chg="add mod ord modCrop">
          <ac:chgData name="de Vleeschauwer Els" userId="2d321c84-e993-4a42-9a87-c8a01c2ae84c" providerId="ADAL" clId="{7C8FACC4-F4AC-432B-8412-1DA3072F4B93}" dt="2024-06-06T12:05:53.165" v="5293" actId="167"/>
          <ac:picMkLst>
            <pc:docMk/>
            <pc:sldMk cId="611020436" sldId="690"/>
            <ac:picMk id="5" creationId="{133C4259-834A-1E97-0425-591A7BEF7F29}"/>
          </ac:picMkLst>
        </pc:picChg>
      </pc:sldChg>
      <pc:sldChg chg="addSp modSp add del mod">
        <pc:chgData name="de Vleeschauwer Els" userId="2d321c84-e993-4a42-9a87-c8a01c2ae84c" providerId="ADAL" clId="{7C8FACC4-F4AC-432B-8412-1DA3072F4B93}" dt="2024-06-06T12:00:16.940" v="5046" actId="2696"/>
        <pc:sldMkLst>
          <pc:docMk/>
          <pc:sldMk cId="2734807570" sldId="690"/>
        </pc:sldMkLst>
        <pc:spChg chg="add mod">
          <ac:chgData name="de Vleeschauwer Els" userId="2d321c84-e993-4a42-9a87-c8a01c2ae84c" providerId="ADAL" clId="{7C8FACC4-F4AC-432B-8412-1DA3072F4B93}" dt="2024-06-06T07:13:34.436" v="2653" actId="14100"/>
          <ac:spMkLst>
            <pc:docMk/>
            <pc:sldMk cId="2734807570" sldId="690"/>
            <ac:spMk id="2" creationId="{A0AA0D68-C2EE-B0A3-5893-617FAD6E2C41}"/>
          </ac:spMkLst>
        </pc:spChg>
        <pc:spChg chg="add mod">
          <ac:chgData name="de Vleeschauwer Els" userId="2d321c84-e993-4a42-9a87-c8a01c2ae84c" providerId="ADAL" clId="{7C8FACC4-F4AC-432B-8412-1DA3072F4B93}" dt="2024-06-05T14:22:49.156" v="695" actId="14100"/>
          <ac:spMkLst>
            <pc:docMk/>
            <pc:sldMk cId="2734807570" sldId="690"/>
            <ac:spMk id="4" creationId="{7328E8A2-8652-35A5-2C79-7CDFFF20A6F5}"/>
          </ac:spMkLst>
        </pc:spChg>
        <pc:picChg chg="mod modCrop">
          <ac:chgData name="de Vleeschauwer Els" userId="2d321c84-e993-4a42-9a87-c8a01c2ae84c" providerId="ADAL" clId="{7C8FACC4-F4AC-432B-8412-1DA3072F4B93}" dt="2024-06-05T14:21:04.004" v="557" actId="1076"/>
          <ac:picMkLst>
            <pc:docMk/>
            <pc:sldMk cId="2734807570" sldId="690"/>
            <ac:picMk id="3" creationId="{0BC2A39D-93BB-35AA-02D1-16EB6DB297CE}"/>
          </ac:picMkLst>
        </pc:picChg>
      </pc:sldChg>
      <pc:sldChg chg="addSp delSp modSp add del mod">
        <pc:chgData name="de Vleeschauwer Els" userId="2d321c84-e993-4a42-9a87-c8a01c2ae84c" providerId="ADAL" clId="{7C8FACC4-F4AC-432B-8412-1DA3072F4B93}" dt="2024-06-06T12:00:16.940" v="5046" actId="2696"/>
        <pc:sldMkLst>
          <pc:docMk/>
          <pc:sldMk cId="1012643149" sldId="691"/>
        </pc:sldMkLst>
        <pc:spChg chg="add del mod">
          <ac:chgData name="de Vleeschauwer Els" userId="2d321c84-e993-4a42-9a87-c8a01c2ae84c" providerId="ADAL" clId="{7C8FACC4-F4AC-432B-8412-1DA3072F4B93}" dt="2024-06-05T14:17:15.869" v="474" actId="478"/>
          <ac:spMkLst>
            <pc:docMk/>
            <pc:sldMk cId="1012643149" sldId="691"/>
            <ac:spMk id="2" creationId="{987D33ED-D612-6B87-F1C7-29A799649F53}"/>
          </ac:spMkLst>
        </pc:spChg>
        <pc:spChg chg="add mod">
          <ac:chgData name="de Vleeschauwer Els" userId="2d321c84-e993-4a42-9a87-c8a01c2ae84c" providerId="ADAL" clId="{7C8FACC4-F4AC-432B-8412-1DA3072F4B93}" dt="2024-06-05T14:19:54.334" v="552" actId="208"/>
          <ac:spMkLst>
            <pc:docMk/>
            <pc:sldMk cId="1012643149" sldId="691"/>
            <ac:spMk id="4" creationId="{8C03A344-7EFC-CFAD-DC0C-FDCD13A5F2E8}"/>
          </ac:spMkLst>
        </pc:spChg>
        <pc:spChg chg="add mod">
          <ac:chgData name="de Vleeschauwer Els" userId="2d321c84-e993-4a42-9a87-c8a01c2ae84c" providerId="ADAL" clId="{7C8FACC4-F4AC-432B-8412-1DA3072F4B93}" dt="2024-06-05T14:19:46.495" v="551" actId="1076"/>
          <ac:spMkLst>
            <pc:docMk/>
            <pc:sldMk cId="1012643149" sldId="691"/>
            <ac:spMk id="5" creationId="{899445D3-5C2E-B291-A1BF-D495CDD896A3}"/>
          </ac:spMkLst>
        </pc:spChg>
        <pc:picChg chg="mod modCrop">
          <ac:chgData name="de Vleeschauwer Els" userId="2d321c84-e993-4a42-9a87-c8a01c2ae84c" providerId="ADAL" clId="{7C8FACC4-F4AC-432B-8412-1DA3072F4B93}" dt="2024-06-05T14:18:43.613" v="489" actId="732"/>
          <ac:picMkLst>
            <pc:docMk/>
            <pc:sldMk cId="1012643149" sldId="691"/>
            <ac:picMk id="3" creationId="{0BC2A39D-93BB-35AA-02D1-16EB6DB297CE}"/>
          </ac:picMkLst>
        </pc:picChg>
      </pc:sldChg>
      <pc:sldChg chg="addSp delSp modSp add mod">
        <pc:chgData name="de Vleeschauwer Els" userId="2d321c84-e993-4a42-9a87-c8a01c2ae84c" providerId="ADAL" clId="{7C8FACC4-F4AC-432B-8412-1DA3072F4B93}" dt="2024-06-06T12:05:07.604" v="5284" actId="20577"/>
        <pc:sldMkLst>
          <pc:docMk/>
          <pc:sldMk cId="1111564495" sldId="691"/>
        </pc:sldMkLst>
        <pc:spChg chg="mod">
          <ac:chgData name="de Vleeschauwer Els" userId="2d321c84-e993-4a42-9a87-c8a01c2ae84c" providerId="ADAL" clId="{7C8FACC4-F4AC-432B-8412-1DA3072F4B93}" dt="2024-06-06T12:05:07.604" v="5284" actId="20577"/>
          <ac:spMkLst>
            <pc:docMk/>
            <pc:sldMk cId="1111564495" sldId="691"/>
            <ac:spMk id="5" creationId="{899445D3-5C2E-B291-A1BF-D495CDD896A3}"/>
          </ac:spMkLst>
        </pc:spChg>
        <pc:picChg chg="add mod ord modCrop">
          <ac:chgData name="de Vleeschauwer Els" userId="2d321c84-e993-4a42-9a87-c8a01c2ae84c" providerId="ADAL" clId="{7C8FACC4-F4AC-432B-8412-1DA3072F4B93}" dt="2024-06-06T12:03:59.107" v="5088" actId="167"/>
          <ac:picMkLst>
            <pc:docMk/>
            <pc:sldMk cId="1111564495" sldId="691"/>
            <ac:picMk id="2" creationId="{CF94A773-832E-7B65-890B-1C12B48E6A44}"/>
          </ac:picMkLst>
        </pc:picChg>
        <pc:picChg chg="del">
          <ac:chgData name="de Vleeschauwer Els" userId="2d321c84-e993-4a42-9a87-c8a01c2ae84c" providerId="ADAL" clId="{7C8FACC4-F4AC-432B-8412-1DA3072F4B93}" dt="2024-06-06T12:03:26.205" v="5082" actId="478"/>
          <ac:picMkLst>
            <pc:docMk/>
            <pc:sldMk cId="1111564495" sldId="691"/>
            <ac:picMk id="3" creationId="{0BC2A39D-93BB-35AA-02D1-16EB6DB297CE}"/>
          </ac:picMkLst>
        </pc:picChg>
      </pc:sldChg>
      <pc:sldChg chg="add del">
        <pc:chgData name="de Vleeschauwer Els" userId="2d321c84-e993-4a42-9a87-c8a01c2ae84c" providerId="ADAL" clId="{7C8FACC4-F4AC-432B-8412-1DA3072F4B93}" dt="2024-06-05T14:16:16.724" v="468"/>
        <pc:sldMkLst>
          <pc:docMk/>
          <pc:sldMk cId="1491471701" sldId="692"/>
        </pc:sldMkLst>
      </pc:sldChg>
      <pc:sldChg chg="addSp delSp modSp add mod">
        <pc:chgData name="de Vleeschauwer Els" userId="2d321c84-e993-4a42-9a87-c8a01c2ae84c" providerId="ADAL" clId="{7C8FACC4-F4AC-432B-8412-1DA3072F4B93}" dt="2024-06-06T12:03:10.420" v="5081" actId="1076"/>
        <pc:sldMkLst>
          <pc:docMk/>
          <pc:sldMk cId="1514646546" sldId="692"/>
        </pc:sldMkLst>
        <pc:spChg chg="mod">
          <ac:chgData name="de Vleeschauwer Els" userId="2d321c84-e993-4a42-9a87-c8a01c2ae84c" providerId="ADAL" clId="{7C8FACC4-F4AC-432B-8412-1DA3072F4B93}" dt="2024-06-06T12:03:10.420" v="5081" actId="1076"/>
          <ac:spMkLst>
            <pc:docMk/>
            <pc:sldMk cId="1514646546" sldId="692"/>
            <ac:spMk id="4" creationId="{41A04424-EFF9-0C9A-6D39-C7C74084A5C2}"/>
          </ac:spMkLst>
        </pc:spChg>
        <pc:picChg chg="del">
          <ac:chgData name="de Vleeschauwer Els" userId="2d321c84-e993-4a42-9a87-c8a01c2ae84c" providerId="ADAL" clId="{7C8FACC4-F4AC-432B-8412-1DA3072F4B93}" dt="2024-06-06T12:02:13.046" v="5070" actId="478"/>
          <ac:picMkLst>
            <pc:docMk/>
            <pc:sldMk cId="1514646546" sldId="692"/>
            <ac:picMk id="3" creationId="{0BC2A39D-93BB-35AA-02D1-16EB6DB297CE}"/>
          </ac:picMkLst>
        </pc:picChg>
        <pc:picChg chg="add mod ord modCrop">
          <ac:chgData name="de Vleeschauwer Els" userId="2d321c84-e993-4a42-9a87-c8a01c2ae84c" providerId="ADAL" clId="{7C8FACC4-F4AC-432B-8412-1DA3072F4B93}" dt="2024-06-06T12:03:05.403" v="5080" actId="167"/>
          <ac:picMkLst>
            <pc:docMk/>
            <pc:sldMk cId="1514646546" sldId="692"/>
            <ac:picMk id="5" creationId="{214FE732-ECB2-0027-457E-88A3E215F0DC}"/>
          </ac:picMkLst>
        </pc:picChg>
      </pc:sldChg>
      <pc:sldChg chg="addSp modSp add del mod ord">
        <pc:chgData name="de Vleeschauwer Els" userId="2d321c84-e993-4a42-9a87-c8a01c2ae84c" providerId="ADAL" clId="{7C8FACC4-F4AC-432B-8412-1DA3072F4B93}" dt="2024-06-06T12:00:16.940" v="5046" actId="2696"/>
        <pc:sldMkLst>
          <pc:docMk/>
          <pc:sldMk cId="3668922703" sldId="692"/>
        </pc:sldMkLst>
        <pc:spChg chg="add mod ord">
          <ac:chgData name="de Vleeschauwer Els" userId="2d321c84-e993-4a42-9a87-c8a01c2ae84c" providerId="ADAL" clId="{7C8FACC4-F4AC-432B-8412-1DA3072F4B93}" dt="2024-06-05T14:26:25.859" v="937" actId="14100"/>
          <ac:spMkLst>
            <pc:docMk/>
            <pc:sldMk cId="3668922703" sldId="692"/>
            <ac:spMk id="2" creationId="{FEAB9182-8150-5583-C212-492335C0BD02}"/>
          </ac:spMkLst>
        </pc:spChg>
        <pc:spChg chg="add mod">
          <ac:chgData name="de Vleeschauwer Els" userId="2d321c84-e993-4a42-9a87-c8a01c2ae84c" providerId="ADAL" clId="{7C8FACC4-F4AC-432B-8412-1DA3072F4B93}" dt="2024-06-05T14:26:11.780" v="933" actId="1076"/>
          <ac:spMkLst>
            <pc:docMk/>
            <pc:sldMk cId="3668922703" sldId="692"/>
            <ac:spMk id="4" creationId="{41A04424-EFF9-0C9A-6D39-C7C74084A5C2}"/>
          </ac:spMkLst>
        </pc:spChg>
        <pc:picChg chg="mod modCrop">
          <ac:chgData name="de Vleeschauwer Els" userId="2d321c84-e993-4a42-9a87-c8a01c2ae84c" providerId="ADAL" clId="{7C8FACC4-F4AC-432B-8412-1DA3072F4B93}" dt="2024-06-05T14:24:30.337" v="754" actId="732"/>
          <ac:picMkLst>
            <pc:docMk/>
            <pc:sldMk cId="3668922703" sldId="692"/>
            <ac:picMk id="3" creationId="{0BC2A39D-93BB-35AA-02D1-16EB6DB297CE}"/>
          </ac:picMkLst>
        </pc:picChg>
      </pc:sldChg>
      <pc:sldChg chg="add addCm modCm">
        <pc:chgData name="de Vleeschauwer Els" userId="2d321c84-e993-4a42-9a87-c8a01c2ae84c" providerId="ADAL" clId="{7C8FACC4-F4AC-432B-8412-1DA3072F4B93}" dt="2024-06-06T12:18:55.512" v="5364"/>
        <pc:sldMkLst>
          <pc:docMk/>
          <pc:sldMk cId="593996944" sldId="693"/>
        </pc:sldMkLst>
      </pc:sldChg>
      <pc:sldChg chg="addSp modSp new del mod modClrScheme chgLayout">
        <pc:chgData name="de Vleeschauwer Els" userId="2d321c84-e993-4a42-9a87-c8a01c2ae84c" providerId="ADAL" clId="{7C8FACC4-F4AC-432B-8412-1DA3072F4B93}" dt="2024-06-06T12:00:16.940" v="5046" actId="2696"/>
        <pc:sldMkLst>
          <pc:docMk/>
          <pc:sldMk cId="699669186" sldId="693"/>
        </pc:sldMkLst>
        <pc:spChg chg="add mod">
          <ac:chgData name="de Vleeschauwer Els" userId="2d321c84-e993-4a42-9a87-c8a01c2ae84c" providerId="ADAL" clId="{7C8FACC4-F4AC-432B-8412-1DA3072F4B93}" dt="2024-06-05T14:31:02.498" v="1105" actId="20577"/>
          <ac:spMkLst>
            <pc:docMk/>
            <pc:sldMk cId="699669186" sldId="693"/>
            <ac:spMk id="2" creationId="{C681EA68-EA25-D69B-F967-DC1461EA2F62}"/>
          </ac:spMkLst>
        </pc:spChg>
        <pc:spChg chg="add mod">
          <ac:chgData name="de Vleeschauwer Els" userId="2d321c84-e993-4a42-9a87-c8a01c2ae84c" providerId="ADAL" clId="{7C8FACC4-F4AC-432B-8412-1DA3072F4B93}" dt="2024-06-05T14:30:54.333" v="1083" actId="14100"/>
          <ac:spMkLst>
            <pc:docMk/>
            <pc:sldMk cId="699669186" sldId="693"/>
            <ac:spMk id="3" creationId="{FF51306A-228F-0F8D-487C-468DFA128098}"/>
          </ac:spMkLst>
        </pc:spChg>
      </pc:sldChg>
      <pc:sldChg chg="addSp delSp modSp new mod modClrScheme chgLayout">
        <pc:chgData name="de Vleeschauwer Els" userId="2d321c84-e993-4a42-9a87-c8a01c2ae84c" providerId="ADAL" clId="{7C8FACC4-F4AC-432B-8412-1DA3072F4B93}" dt="2024-06-07T08:37:51.711" v="5896" actId="167"/>
        <pc:sldMkLst>
          <pc:docMk/>
          <pc:sldMk cId="3241091815" sldId="694"/>
        </pc:sldMkLst>
        <pc:spChg chg="add del mod ord">
          <ac:chgData name="de Vleeschauwer Els" userId="2d321c84-e993-4a42-9a87-c8a01c2ae84c" providerId="ADAL" clId="{7C8FACC4-F4AC-432B-8412-1DA3072F4B93}" dt="2024-06-06T05:39:37.304" v="2150" actId="700"/>
          <ac:spMkLst>
            <pc:docMk/>
            <pc:sldMk cId="3241091815" sldId="694"/>
            <ac:spMk id="5" creationId="{68F8D8DB-06AD-D059-AB14-9BEA602AEC20}"/>
          </ac:spMkLst>
        </pc:spChg>
        <pc:spChg chg="add mod">
          <ac:chgData name="de Vleeschauwer Els" userId="2d321c84-e993-4a42-9a87-c8a01c2ae84c" providerId="ADAL" clId="{7C8FACC4-F4AC-432B-8412-1DA3072F4B93}" dt="2024-06-06T11:50:27.892" v="5025" actId="1076"/>
          <ac:spMkLst>
            <pc:docMk/>
            <pc:sldMk cId="3241091815" sldId="694"/>
            <ac:spMk id="5" creationId="{C06F648B-93A6-7A6C-37ED-B95CD9820F3E}"/>
          </ac:spMkLst>
        </pc:spChg>
        <pc:spChg chg="add del mod ord">
          <ac:chgData name="de Vleeschauwer Els" userId="2d321c84-e993-4a42-9a87-c8a01c2ae84c" providerId="ADAL" clId="{7C8FACC4-F4AC-432B-8412-1DA3072F4B93}" dt="2024-06-06T05:39:37.304" v="2150" actId="700"/>
          <ac:spMkLst>
            <pc:docMk/>
            <pc:sldMk cId="3241091815" sldId="694"/>
            <ac:spMk id="6" creationId="{94941B1E-3399-F8CF-28D0-77D890A13C83}"/>
          </ac:spMkLst>
        </pc:spChg>
        <pc:spChg chg="add mod">
          <ac:chgData name="de Vleeschauwer Els" userId="2d321c84-e993-4a42-9a87-c8a01c2ae84c" providerId="ADAL" clId="{7C8FACC4-F4AC-432B-8412-1DA3072F4B93}" dt="2024-06-06T05:40:03.462" v="2186" actId="20577"/>
          <ac:spMkLst>
            <pc:docMk/>
            <pc:sldMk cId="3241091815" sldId="694"/>
            <ac:spMk id="7" creationId="{BDF13F77-F2E1-961D-044A-FA4BED2A8D94}"/>
          </ac:spMkLst>
        </pc:spChg>
        <pc:picChg chg="add del mod ord">
          <ac:chgData name="de Vleeschauwer Els" userId="2d321c84-e993-4a42-9a87-c8a01c2ae84c" providerId="ADAL" clId="{7C8FACC4-F4AC-432B-8412-1DA3072F4B93}" dt="2024-06-07T08:37:48.090" v="5894" actId="478"/>
          <ac:picMkLst>
            <pc:docMk/>
            <pc:sldMk cId="3241091815" sldId="694"/>
            <ac:picMk id="3" creationId="{0045D12E-4A4C-1931-AFB8-0D34F064C9AA}"/>
          </ac:picMkLst>
        </pc:picChg>
        <pc:picChg chg="add del mod">
          <ac:chgData name="de Vleeschauwer Els" userId="2d321c84-e993-4a42-9a87-c8a01c2ae84c" providerId="ADAL" clId="{7C8FACC4-F4AC-432B-8412-1DA3072F4B93}" dt="2024-06-06T05:38:34.010" v="2143" actId="478"/>
          <ac:picMkLst>
            <pc:docMk/>
            <pc:sldMk cId="3241091815" sldId="694"/>
            <ac:picMk id="3" creationId="{4B3B14D1-3F61-FC89-BFA5-0CE2B7CCC857}"/>
          </ac:picMkLst>
        </pc:picChg>
        <pc:picChg chg="add del mod">
          <ac:chgData name="de Vleeschauwer Els" userId="2d321c84-e993-4a42-9a87-c8a01c2ae84c" providerId="ADAL" clId="{7C8FACC4-F4AC-432B-8412-1DA3072F4B93}" dt="2024-06-06T11:48:15.404" v="4843" actId="478"/>
          <ac:picMkLst>
            <pc:docMk/>
            <pc:sldMk cId="3241091815" sldId="694"/>
            <ac:picMk id="4" creationId="{64F4E731-65BE-FFB1-1676-D45B25CFC594}"/>
          </ac:picMkLst>
        </pc:picChg>
        <pc:picChg chg="add ord">
          <ac:chgData name="de Vleeschauwer Els" userId="2d321c84-e993-4a42-9a87-c8a01c2ae84c" providerId="ADAL" clId="{7C8FACC4-F4AC-432B-8412-1DA3072F4B93}" dt="2024-06-07T08:37:51.711" v="5896" actId="167"/>
          <ac:picMkLst>
            <pc:docMk/>
            <pc:sldMk cId="3241091815" sldId="694"/>
            <ac:picMk id="4" creationId="{89F7B6AA-A7D2-2236-294B-9F3C26C55122}"/>
          </ac:picMkLst>
        </pc:picChg>
      </pc:sldChg>
      <pc:sldChg chg="new del">
        <pc:chgData name="de Vleeschauwer Els" userId="2d321c84-e993-4a42-9a87-c8a01c2ae84c" providerId="ADAL" clId="{7C8FACC4-F4AC-432B-8412-1DA3072F4B93}" dt="2024-06-05T14:31:05.137" v="1106" actId="47"/>
        <pc:sldMkLst>
          <pc:docMk/>
          <pc:sldMk cId="3844377166" sldId="694"/>
        </pc:sldMkLst>
      </pc:sldChg>
      <pc:sldChg chg="addSp delSp modSp new mod">
        <pc:chgData name="de Vleeschauwer Els" userId="2d321c84-e993-4a42-9a87-c8a01c2ae84c" providerId="ADAL" clId="{7C8FACC4-F4AC-432B-8412-1DA3072F4B93}" dt="2024-06-07T05:55:44.413" v="5373" actId="167"/>
        <pc:sldMkLst>
          <pc:docMk/>
          <pc:sldMk cId="93493257" sldId="695"/>
        </pc:sldMkLst>
        <pc:spChg chg="add mod">
          <ac:chgData name="de Vleeschauwer Els" userId="2d321c84-e993-4a42-9a87-c8a01c2ae84c" providerId="ADAL" clId="{7C8FACC4-F4AC-432B-8412-1DA3072F4B93}" dt="2024-06-06T12:15:21.564" v="5362" actId="121"/>
          <ac:spMkLst>
            <pc:docMk/>
            <pc:sldMk cId="93493257" sldId="695"/>
            <ac:spMk id="5" creationId="{E6CFB4A2-D6E4-E53E-CA16-B09437E0DFBE}"/>
          </ac:spMkLst>
        </pc:spChg>
        <pc:picChg chg="add del mod ord">
          <ac:chgData name="de Vleeschauwer Els" userId="2d321c84-e993-4a42-9a87-c8a01c2ae84c" providerId="ADAL" clId="{7C8FACC4-F4AC-432B-8412-1DA3072F4B93}" dt="2024-06-07T05:55:32.855" v="5369" actId="478"/>
          <ac:picMkLst>
            <pc:docMk/>
            <pc:sldMk cId="93493257" sldId="695"/>
            <ac:picMk id="3" creationId="{1F1E78BB-179B-F52E-E398-412B7B3368F2}"/>
          </ac:picMkLst>
        </pc:picChg>
        <pc:picChg chg="add del mod">
          <ac:chgData name="de Vleeschauwer Els" userId="2d321c84-e993-4a42-9a87-c8a01c2ae84c" providerId="ADAL" clId="{7C8FACC4-F4AC-432B-8412-1DA3072F4B93}" dt="2024-06-06T06:02:02.763" v="2187" actId="478"/>
          <ac:picMkLst>
            <pc:docMk/>
            <pc:sldMk cId="93493257" sldId="695"/>
            <ac:picMk id="3" creationId="{C9108735-E72C-D0D2-F0E3-43F0AD6FEFF1}"/>
          </ac:picMkLst>
        </pc:picChg>
        <pc:picChg chg="add del mod">
          <ac:chgData name="de Vleeschauwer Els" userId="2d321c84-e993-4a42-9a87-c8a01c2ae84c" providerId="ADAL" clId="{7C8FACC4-F4AC-432B-8412-1DA3072F4B93}" dt="2024-06-06T12:14:47.468" v="5354" actId="478"/>
          <ac:picMkLst>
            <pc:docMk/>
            <pc:sldMk cId="93493257" sldId="695"/>
            <ac:picMk id="3" creationId="{D31F4FAA-BB23-8C20-2660-27882EFDB2E5}"/>
          </ac:picMkLst>
        </pc:picChg>
        <pc:picChg chg="add del mod">
          <ac:chgData name="de Vleeschauwer Els" userId="2d321c84-e993-4a42-9a87-c8a01c2ae84c" providerId="ADAL" clId="{7C8FACC4-F4AC-432B-8412-1DA3072F4B93}" dt="2024-06-06T09:34:56.466" v="2654" actId="478"/>
          <ac:picMkLst>
            <pc:docMk/>
            <pc:sldMk cId="93493257" sldId="695"/>
            <ac:picMk id="4" creationId="{DCD7A432-2D90-8FEF-2258-79DB0EBFDDEB}"/>
          </ac:picMkLst>
        </pc:picChg>
        <pc:picChg chg="add mod ord">
          <ac:chgData name="de Vleeschauwer Els" userId="2d321c84-e993-4a42-9a87-c8a01c2ae84c" providerId="ADAL" clId="{7C8FACC4-F4AC-432B-8412-1DA3072F4B93}" dt="2024-06-07T05:55:44.413" v="5373" actId="167"/>
          <ac:picMkLst>
            <pc:docMk/>
            <pc:sldMk cId="93493257" sldId="695"/>
            <ac:picMk id="6" creationId="{68A4C526-DE97-6E57-AA2C-D46E17D534DB}"/>
          </ac:picMkLst>
        </pc:picChg>
        <pc:picChg chg="add mod ord">
          <ac:chgData name="de Vleeschauwer Els" userId="2d321c84-e993-4a42-9a87-c8a01c2ae84c" providerId="ADAL" clId="{7C8FACC4-F4AC-432B-8412-1DA3072F4B93}" dt="2024-06-06T12:15:09.737" v="5359" actId="167"/>
          <ac:picMkLst>
            <pc:docMk/>
            <pc:sldMk cId="93493257" sldId="695"/>
            <ac:picMk id="7" creationId="{B6CAF0F4-111A-59A4-A988-3CA70620BFD1}"/>
          </ac:picMkLst>
        </pc:picChg>
      </pc:sldChg>
      <pc:sldChg chg="addSp delSp modSp add mod ord">
        <pc:chgData name="de Vleeschauwer Els" userId="2d321c84-e993-4a42-9a87-c8a01c2ae84c" providerId="ADAL" clId="{7C8FACC4-F4AC-432B-8412-1DA3072F4B93}" dt="2024-06-07T08:37:45.210" v="5893" actId="167"/>
        <pc:sldMkLst>
          <pc:docMk/>
          <pc:sldMk cId="1964935582" sldId="696"/>
        </pc:sldMkLst>
        <pc:spChg chg="mod">
          <ac:chgData name="de Vleeschauwer Els" userId="2d321c84-e993-4a42-9a87-c8a01c2ae84c" providerId="ADAL" clId="{7C8FACC4-F4AC-432B-8412-1DA3072F4B93}" dt="2024-06-06T11:49:20.500" v="4897" actId="20577"/>
          <ac:spMkLst>
            <pc:docMk/>
            <pc:sldMk cId="1964935582" sldId="696"/>
            <ac:spMk id="7" creationId="{BDF13F77-F2E1-961D-044A-FA4BED2A8D94}"/>
          </ac:spMkLst>
        </pc:spChg>
        <pc:picChg chg="add del">
          <ac:chgData name="de Vleeschauwer Els" userId="2d321c84-e993-4a42-9a87-c8a01c2ae84c" providerId="ADAL" clId="{7C8FACC4-F4AC-432B-8412-1DA3072F4B93}" dt="2024-06-07T08:37:41.043" v="5891" actId="478"/>
          <ac:picMkLst>
            <pc:docMk/>
            <pc:sldMk cId="1964935582" sldId="696"/>
            <ac:picMk id="3" creationId="{0045D12E-4A4C-1931-AFB8-0D34F064C9AA}"/>
          </ac:picMkLst>
        </pc:picChg>
        <pc:picChg chg="add ord">
          <ac:chgData name="de Vleeschauwer Els" userId="2d321c84-e993-4a42-9a87-c8a01c2ae84c" providerId="ADAL" clId="{7C8FACC4-F4AC-432B-8412-1DA3072F4B93}" dt="2024-06-07T08:37:45.210" v="5893" actId="167"/>
          <ac:picMkLst>
            <pc:docMk/>
            <pc:sldMk cId="1964935582" sldId="696"/>
            <ac:picMk id="4" creationId="{F401F450-56EF-49B8-0B55-F316A8B58C0F}"/>
          </ac:picMkLst>
        </pc:picChg>
      </pc:sldChg>
      <pc:sldChg chg="addSp modSp add del mod">
        <pc:chgData name="de Vleeschauwer Els" userId="2d321c84-e993-4a42-9a87-c8a01c2ae84c" providerId="ADAL" clId="{7C8FACC4-F4AC-432B-8412-1DA3072F4B93}" dt="2024-06-06T05:34:12.962" v="2142" actId="47"/>
        <pc:sldMkLst>
          <pc:docMk/>
          <pc:sldMk cId="3073666913" sldId="696"/>
        </pc:sldMkLst>
        <pc:spChg chg="add mod">
          <ac:chgData name="de Vleeschauwer Els" userId="2d321c84-e993-4a42-9a87-c8a01c2ae84c" providerId="ADAL" clId="{7C8FACC4-F4AC-432B-8412-1DA3072F4B93}" dt="2024-06-05T14:44:03.895" v="1124" actId="208"/>
          <ac:spMkLst>
            <pc:docMk/>
            <pc:sldMk cId="3073666913" sldId="696"/>
            <ac:spMk id="2" creationId="{152256A4-72DE-4BD1-25F1-96FC156F1DDE}"/>
          </ac:spMkLst>
        </pc:spChg>
        <pc:picChg chg="mod modCrop">
          <ac:chgData name="de Vleeschauwer Els" userId="2d321c84-e993-4a42-9a87-c8a01c2ae84c" providerId="ADAL" clId="{7C8FACC4-F4AC-432B-8412-1DA3072F4B93}" dt="2024-06-05T14:43:08.963" v="1121" actId="1076"/>
          <ac:picMkLst>
            <pc:docMk/>
            <pc:sldMk cId="3073666913" sldId="696"/>
            <ac:picMk id="3" creationId="{4B3B14D1-3F61-FC89-BFA5-0CE2B7CCC857}"/>
          </ac:picMkLst>
        </pc:picChg>
      </pc:sldChg>
    </pc:docChg>
  </pc:docChgLst>
  <pc:docChgLst>
    <pc:chgData name="Verbrugge Aline" userId="S::aline.verbrugge@vlaanderen.be::38e90b0a-c2da-403c-be89-d467f5b9de66" providerId="AD" clId="Web-{C6BB5A0F-64CD-6995-AB2D-1CFB809D6877}"/>
    <pc:docChg chg="addSld delSld modSld sldOrd">
      <pc:chgData name="Verbrugge Aline" userId="S::aline.verbrugge@vlaanderen.be::38e90b0a-c2da-403c-be89-d467f5b9de66" providerId="AD" clId="Web-{C6BB5A0F-64CD-6995-AB2D-1CFB809D6877}" dt="2024-05-29T15:06:22.698" v="361" actId="20577"/>
      <pc:docMkLst>
        <pc:docMk/>
      </pc:docMkLst>
      <pc:sldChg chg="modSp">
        <pc:chgData name="Verbrugge Aline" userId="S::aline.verbrugge@vlaanderen.be::38e90b0a-c2da-403c-be89-d467f5b9de66" providerId="AD" clId="Web-{C6BB5A0F-64CD-6995-AB2D-1CFB809D6877}" dt="2024-05-29T14:41:16.497" v="180"/>
        <pc:sldMkLst>
          <pc:docMk/>
          <pc:sldMk cId="0" sldId="260"/>
        </pc:sldMkLst>
        <pc:graphicFrameChg chg="mod modGraphic">
          <ac:chgData name="Verbrugge Aline" userId="S::aline.verbrugge@vlaanderen.be::38e90b0a-c2da-403c-be89-d467f5b9de66" providerId="AD" clId="Web-{C6BB5A0F-64CD-6995-AB2D-1CFB809D6877}" dt="2024-05-29T14:41:16.497" v="180"/>
          <ac:graphicFrameMkLst>
            <pc:docMk/>
            <pc:sldMk cId="0" sldId="260"/>
            <ac:graphicFrameMk id="405" creationId="{00000000-0000-0000-0000-000000000000}"/>
          </ac:graphicFrameMkLst>
        </pc:graphicFrameChg>
      </pc:sldChg>
      <pc:sldChg chg="delSp modSp">
        <pc:chgData name="Verbrugge Aline" userId="S::aline.verbrugge@vlaanderen.be::38e90b0a-c2da-403c-be89-d467f5b9de66" providerId="AD" clId="Web-{C6BB5A0F-64CD-6995-AB2D-1CFB809D6877}" dt="2024-05-29T15:03:45.443" v="326"/>
        <pc:sldMkLst>
          <pc:docMk/>
          <pc:sldMk cId="0" sldId="327"/>
        </pc:sldMkLst>
        <pc:spChg chg="mod">
          <ac:chgData name="Verbrugge Aline" userId="S::aline.verbrugge@vlaanderen.be::38e90b0a-c2da-403c-be89-d467f5b9de66" providerId="AD" clId="Web-{C6BB5A0F-64CD-6995-AB2D-1CFB809D6877}" dt="2024-05-29T15:03:35.334" v="324" actId="20577"/>
          <ac:spMkLst>
            <pc:docMk/>
            <pc:sldMk cId="0" sldId="327"/>
            <ac:spMk id="3619" creationId="{00000000-0000-0000-0000-000000000000}"/>
          </ac:spMkLst>
        </pc:spChg>
        <pc:spChg chg="del">
          <ac:chgData name="Verbrugge Aline" userId="S::aline.verbrugge@vlaanderen.be::38e90b0a-c2da-403c-be89-d467f5b9de66" providerId="AD" clId="Web-{C6BB5A0F-64CD-6995-AB2D-1CFB809D6877}" dt="2024-05-29T15:03:45.443" v="326"/>
          <ac:spMkLst>
            <pc:docMk/>
            <pc:sldMk cId="0" sldId="327"/>
            <ac:spMk id="3621" creationId="{00000000-0000-0000-0000-000000000000}"/>
          </ac:spMkLst>
        </pc:spChg>
        <pc:grpChg chg="del">
          <ac:chgData name="Verbrugge Aline" userId="S::aline.verbrugge@vlaanderen.be::38e90b0a-c2da-403c-be89-d467f5b9de66" providerId="AD" clId="Web-{C6BB5A0F-64CD-6995-AB2D-1CFB809D6877}" dt="2024-05-29T15:03:43.412" v="325"/>
          <ac:grpSpMkLst>
            <pc:docMk/>
            <pc:sldMk cId="0" sldId="327"/>
            <ac:grpSpMk id="3622" creationId="{00000000-0000-0000-0000-000000000000}"/>
          </ac:grpSpMkLst>
        </pc:grpChg>
      </pc:sldChg>
      <pc:sldChg chg="addSp delSp modSp">
        <pc:chgData name="Verbrugge Aline" userId="S::aline.verbrugge@vlaanderen.be::38e90b0a-c2da-403c-be89-d467f5b9de66" providerId="AD" clId="Web-{C6BB5A0F-64CD-6995-AB2D-1CFB809D6877}" dt="2024-05-29T15:05:55.307" v="350" actId="1076"/>
        <pc:sldMkLst>
          <pc:docMk/>
          <pc:sldMk cId="164944565" sldId="420"/>
        </pc:sldMkLst>
        <pc:spChg chg="mod">
          <ac:chgData name="Verbrugge Aline" userId="S::aline.verbrugge@vlaanderen.be::38e90b0a-c2da-403c-be89-d467f5b9de66" providerId="AD" clId="Web-{C6BB5A0F-64CD-6995-AB2D-1CFB809D6877}" dt="2024-05-29T15:04:44.351" v="339" actId="20577"/>
          <ac:spMkLst>
            <pc:docMk/>
            <pc:sldMk cId="164944565" sldId="420"/>
            <ac:spMk id="741" creationId="{73111616-4A78-10C3-BB3D-8F8B4FB9ECA5}"/>
          </ac:spMkLst>
        </pc:spChg>
        <pc:spChg chg="mod">
          <ac:chgData name="Verbrugge Aline" userId="S::aline.verbrugge@vlaanderen.be::38e90b0a-c2da-403c-be89-d467f5b9de66" providerId="AD" clId="Web-{C6BB5A0F-64CD-6995-AB2D-1CFB809D6877}" dt="2024-05-29T15:05:30.572" v="347" actId="20577"/>
          <ac:spMkLst>
            <pc:docMk/>
            <pc:sldMk cId="164944565" sldId="420"/>
            <ac:spMk id="771" creationId="{9CABDA34-9FB5-661A-A871-F5DE1926F0AA}"/>
          </ac:spMkLst>
        </pc:spChg>
        <pc:picChg chg="del">
          <ac:chgData name="Verbrugge Aline" userId="S::aline.verbrugge@vlaanderen.be::38e90b0a-c2da-403c-be89-d467f5b9de66" providerId="AD" clId="Web-{C6BB5A0F-64CD-6995-AB2D-1CFB809D6877}" dt="2024-05-29T15:05:03.211" v="346"/>
          <ac:picMkLst>
            <pc:docMk/>
            <pc:sldMk cId="164944565" sldId="420"/>
            <ac:picMk id="2" creationId="{D3CDF3AC-D206-84F6-0109-4E40D5241F98}"/>
          </ac:picMkLst>
        </pc:picChg>
        <pc:picChg chg="add mod">
          <ac:chgData name="Verbrugge Aline" userId="S::aline.verbrugge@vlaanderen.be::38e90b0a-c2da-403c-be89-d467f5b9de66" providerId="AD" clId="Web-{C6BB5A0F-64CD-6995-AB2D-1CFB809D6877}" dt="2024-05-29T15:05:55.307" v="350" actId="1076"/>
          <ac:picMkLst>
            <pc:docMk/>
            <pc:sldMk cId="164944565" sldId="420"/>
            <ac:picMk id="3" creationId="{EC97128B-E9AB-AC11-DF1F-D42164B62904}"/>
          </ac:picMkLst>
        </pc:picChg>
      </pc:sldChg>
      <pc:sldChg chg="modSp">
        <pc:chgData name="Verbrugge Aline" userId="S::aline.verbrugge@vlaanderen.be::38e90b0a-c2da-403c-be89-d467f5b9de66" providerId="AD" clId="Web-{C6BB5A0F-64CD-6995-AB2D-1CFB809D6877}" dt="2024-05-29T15:06:22.698" v="361" actId="20577"/>
        <pc:sldMkLst>
          <pc:docMk/>
          <pc:sldMk cId="1314910248" sldId="454"/>
        </pc:sldMkLst>
        <pc:spChg chg="mod">
          <ac:chgData name="Verbrugge Aline" userId="S::aline.verbrugge@vlaanderen.be::38e90b0a-c2da-403c-be89-d467f5b9de66" providerId="AD" clId="Web-{C6BB5A0F-64CD-6995-AB2D-1CFB809D6877}" dt="2024-05-29T15:06:22.698" v="361" actId="20577"/>
          <ac:spMkLst>
            <pc:docMk/>
            <pc:sldMk cId="1314910248" sldId="454"/>
            <ac:spMk id="778" creationId="{33486479-B780-C280-8CCE-2430A17234B4}"/>
          </ac:spMkLst>
        </pc:spChg>
      </pc:sldChg>
      <pc:sldChg chg="mod ord modShow">
        <pc:chgData name="Verbrugge Aline" userId="S::aline.verbrugge@vlaanderen.be::38e90b0a-c2da-403c-be89-d467f5b9de66" providerId="AD" clId="Web-{C6BB5A0F-64CD-6995-AB2D-1CFB809D6877}" dt="2024-05-29T14:39:53.557" v="18"/>
        <pc:sldMkLst>
          <pc:docMk/>
          <pc:sldMk cId="1031813074" sldId="576"/>
        </pc:sldMkLst>
      </pc:sldChg>
      <pc:sldChg chg="mod ord modShow">
        <pc:chgData name="Verbrugge Aline" userId="S::aline.verbrugge@vlaanderen.be::38e90b0a-c2da-403c-be89-d467f5b9de66" providerId="AD" clId="Web-{C6BB5A0F-64CD-6995-AB2D-1CFB809D6877}" dt="2024-05-29T14:39:53.135" v="15"/>
        <pc:sldMkLst>
          <pc:docMk/>
          <pc:sldMk cId="2594289222" sldId="577"/>
        </pc:sldMkLst>
      </pc:sldChg>
      <pc:sldChg chg="mod ord modShow">
        <pc:chgData name="Verbrugge Aline" userId="S::aline.verbrugge@vlaanderen.be::38e90b0a-c2da-403c-be89-d467f5b9de66" providerId="AD" clId="Web-{C6BB5A0F-64CD-6995-AB2D-1CFB809D6877}" dt="2024-05-29T14:39:53.198" v="16"/>
        <pc:sldMkLst>
          <pc:docMk/>
          <pc:sldMk cId="107387704" sldId="578"/>
        </pc:sldMkLst>
      </pc:sldChg>
      <pc:sldChg chg="mod ord modShow">
        <pc:chgData name="Verbrugge Aline" userId="S::aline.verbrugge@vlaanderen.be::38e90b0a-c2da-403c-be89-d467f5b9de66" providerId="AD" clId="Web-{C6BB5A0F-64CD-6995-AB2D-1CFB809D6877}" dt="2024-05-29T14:39:52.620" v="11"/>
        <pc:sldMkLst>
          <pc:docMk/>
          <pc:sldMk cId="2334932831" sldId="579"/>
        </pc:sldMkLst>
      </pc:sldChg>
      <pc:sldChg chg="mod ord modShow">
        <pc:chgData name="Verbrugge Aline" userId="S::aline.verbrugge@vlaanderen.be::38e90b0a-c2da-403c-be89-d467f5b9de66" providerId="AD" clId="Web-{C6BB5A0F-64CD-6995-AB2D-1CFB809D6877}" dt="2024-05-29T14:39:53.338" v="17"/>
        <pc:sldMkLst>
          <pc:docMk/>
          <pc:sldMk cId="3710370392" sldId="580"/>
        </pc:sldMkLst>
      </pc:sldChg>
      <pc:sldChg chg="mod ord modShow">
        <pc:chgData name="Verbrugge Aline" userId="S::aline.verbrugge@vlaanderen.be::38e90b0a-c2da-403c-be89-d467f5b9de66" providerId="AD" clId="Web-{C6BB5A0F-64CD-6995-AB2D-1CFB809D6877}" dt="2024-05-29T14:39:53.651" v="19"/>
        <pc:sldMkLst>
          <pc:docMk/>
          <pc:sldMk cId="2302097142" sldId="581"/>
        </pc:sldMkLst>
      </pc:sldChg>
      <pc:sldChg chg="mod ord modShow">
        <pc:chgData name="Verbrugge Aline" userId="S::aline.verbrugge@vlaanderen.be::38e90b0a-c2da-403c-be89-d467f5b9de66" providerId="AD" clId="Web-{C6BB5A0F-64CD-6995-AB2D-1CFB809D6877}" dt="2024-05-29T14:39:52.698" v="12"/>
        <pc:sldMkLst>
          <pc:docMk/>
          <pc:sldMk cId="156477400" sldId="582"/>
        </pc:sldMkLst>
      </pc:sldChg>
      <pc:sldChg chg="mod ord modShow">
        <pc:chgData name="Verbrugge Aline" userId="S::aline.verbrugge@vlaanderen.be::38e90b0a-c2da-403c-be89-d467f5b9de66" providerId="AD" clId="Web-{C6BB5A0F-64CD-6995-AB2D-1CFB809D6877}" dt="2024-05-29T14:39:52.838" v="13"/>
        <pc:sldMkLst>
          <pc:docMk/>
          <pc:sldMk cId="3951903050" sldId="583"/>
        </pc:sldMkLst>
      </pc:sldChg>
      <pc:sldChg chg="mod ord modShow">
        <pc:chgData name="Verbrugge Aline" userId="S::aline.verbrugge@vlaanderen.be::38e90b0a-c2da-403c-be89-d467f5b9de66" providerId="AD" clId="Web-{C6BB5A0F-64CD-6995-AB2D-1CFB809D6877}" dt="2024-05-29T14:39:52.963" v="14"/>
        <pc:sldMkLst>
          <pc:docMk/>
          <pc:sldMk cId="3070845553" sldId="584"/>
        </pc:sldMkLst>
      </pc:sldChg>
      <pc:sldChg chg="modSp">
        <pc:chgData name="Verbrugge Aline" userId="S::aline.verbrugge@vlaanderen.be::38e90b0a-c2da-403c-be89-d467f5b9de66" providerId="AD" clId="Web-{C6BB5A0F-64CD-6995-AB2D-1CFB809D6877}" dt="2024-05-29T15:04:34.742" v="337" actId="1076"/>
        <pc:sldMkLst>
          <pc:docMk/>
          <pc:sldMk cId="3482667908" sldId="599"/>
        </pc:sldMkLst>
        <pc:spChg chg="mod">
          <ac:chgData name="Verbrugge Aline" userId="S::aline.verbrugge@vlaanderen.be::38e90b0a-c2da-403c-be89-d467f5b9de66" providerId="AD" clId="Web-{C6BB5A0F-64CD-6995-AB2D-1CFB809D6877}" dt="2024-05-29T15:04:31.367" v="336" actId="1076"/>
          <ac:spMkLst>
            <pc:docMk/>
            <pc:sldMk cId="3482667908" sldId="599"/>
            <ac:spMk id="3" creationId="{57F2E264-06C8-9A03-99EC-9CC1B99F9DAA}"/>
          </ac:spMkLst>
        </pc:spChg>
        <pc:spChg chg="mod">
          <ac:chgData name="Verbrugge Aline" userId="S::aline.verbrugge@vlaanderen.be::38e90b0a-c2da-403c-be89-d467f5b9de66" providerId="AD" clId="Web-{C6BB5A0F-64CD-6995-AB2D-1CFB809D6877}" dt="2024-05-29T15:03:59.444" v="327" actId="14100"/>
          <ac:spMkLst>
            <pc:docMk/>
            <pc:sldMk cId="3482667908" sldId="599"/>
            <ac:spMk id="1109" creationId="{00000000-0000-0000-0000-000000000000}"/>
          </ac:spMkLst>
        </pc:spChg>
        <pc:spChg chg="mod">
          <ac:chgData name="Verbrugge Aline" userId="S::aline.verbrugge@vlaanderen.be::38e90b0a-c2da-403c-be89-d467f5b9de66" providerId="AD" clId="Web-{C6BB5A0F-64CD-6995-AB2D-1CFB809D6877}" dt="2024-05-29T15:04:27.460" v="335" actId="1076"/>
          <ac:spMkLst>
            <pc:docMk/>
            <pc:sldMk cId="3482667908" sldId="599"/>
            <ac:spMk id="1117" creationId="{00000000-0000-0000-0000-000000000000}"/>
          </ac:spMkLst>
        </pc:spChg>
        <pc:spChg chg="mod">
          <ac:chgData name="Verbrugge Aline" userId="S::aline.verbrugge@vlaanderen.be::38e90b0a-c2da-403c-be89-d467f5b9de66" providerId="AD" clId="Web-{C6BB5A0F-64CD-6995-AB2D-1CFB809D6877}" dt="2024-05-29T15:04:34.742" v="337" actId="1076"/>
          <ac:spMkLst>
            <pc:docMk/>
            <pc:sldMk cId="3482667908" sldId="599"/>
            <ac:spMk id="1123" creationId="{00000000-0000-0000-0000-000000000000}"/>
          </ac:spMkLst>
        </pc:spChg>
      </pc:sldChg>
      <pc:sldChg chg="modSp">
        <pc:chgData name="Verbrugge Aline" userId="S::aline.verbrugge@vlaanderen.be::38e90b0a-c2da-403c-be89-d467f5b9de66" providerId="AD" clId="Web-{C6BB5A0F-64CD-6995-AB2D-1CFB809D6877}" dt="2024-05-29T14:53:20.378" v="193"/>
        <pc:sldMkLst>
          <pc:docMk/>
          <pc:sldMk cId="478196565" sldId="650"/>
        </pc:sldMkLst>
        <pc:graphicFrameChg chg="mod modGraphic">
          <ac:chgData name="Verbrugge Aline" userId="S::aline.verbrugge@vlaanderen.be::38e90b0a-c2da-403c-be89-d467f5b9de66" providerId="AD" clId="Web-{C6BB5A0F-64CD-6995-AB2D-1CFB809D6877}" dt="2024-05-29T14:53:20.378" v="193"/>
          <ac:graphicFrameMkLst>
            <pc:docMk/>
            <pc:sldMk cId="478196565" sldId="650"/>
            <ac:graphicFrameMk id="6" creationId="{823A146B-ECAA-6082-1ACD-234F91E85A49}"/>
          </ac:graphicFrameMkLst>
        </pc:graphicFrameChg>
      </pc:sldChg>
      <pc:sldChg chg="modSp">
        <pc:chgData name="Verbrugge Aline" userId="S::aline.verbrugge@vlaanderen.be::38e90b0a-c2da-403c-be89-d467f5b9de66" providerId="AD" clId="Web-{C6BB5A0F-64CD-6995-AB2D-1CFB809D6877}" dt="2024-05-29T14:53:24.425" v="206"/>
        <pc:sldMkLst>
          <pc:docMk/>
          <pc:sldMk cId="3967075930" sldId="651"/>
        </pc:sldMkLst>
        <pc:graphicFrameChg chg="mod modGraphic">
          <ac:chgData name="Verbrugge Aline" userId="S::aline.verbrugge@vlaanderen.be::38e90b0a-c2da-403c-be89-d467f5b9de66" providerId="AD" clId="Web-{C6BB5A0F-64CD-6995-AB2D-1CFB809D6877}" dt="2024-05-29T14:53:24.425" v="206"/>
          <ac:graphicFrameMkLst>
            <pc:docMk/>
            <pc:sldMk cId="3967075930" sldId="651"/>
            <ac:graphicFrameMk id="6" creationId="{823A146B-ECAA-6082-1ACD-234F91E85A49}"/>
          </ac:graphicFrameMkLst>
        </pc:graphicFrameChg>
      </pc:sldChg>
      <pc:sldChg chg="del">
        <pc:chgData name="Verbrugge Aline" userId="S::aline.verbrugge@vlaanderen.be::38e90b0a-c2da-403c-be89-d467f5b9de66" providerId="AD" clId="Web-{C6BB5A0F-64CD-6995-AB2D-1CFB809D6877}" dt="2024-05-29T14:59:46.171" v="264"/>
        <pc:sldMkLst>
          <pc:docMk/>
          <pc:sldMk cId="2106235779" sldId="652"/>
        </pc:sldMkLst>
      </pc:sldChg>
      <pc:sldChg chg="modSp ord addCm">
        <pc:chgData name="Verbrugge Aline" userId="S::aline.verbrugge@vlaanderen.be::38e90b0a-c2da-403c-be89-d467f5b9de66" providerId="AD" clId="Web-{C6BB5A0F-64CD-6995-AB2D-1CFB809D6877}" dt="2024-05-29T15:02:29.926" v="309"/>
        <pc:sldMkLst>
          <pc:docMk/>
          <pc:sldMk cId="1154400646" sldId="656"/>
        </pc:sldMkLst>
        <pc:spChg chg="mod">
          <ac:chgData name="Verbrugge Aline" userId="S::aline.verbrugge@vlaanderen.be::38e90b0a-c2da-403c-be89-d467f5b9de66" providerId="AD" clId="Web-{C6BB5A0F-64CD-6995-AB2D-1CFB809D6877}" dt="2024-05-29T15:00:55.517" v="302" actId="14100"/>
          <ac:spMkLst>
            <pc:docMk/>
            <pc:sldMk cId="1154400646" sldId="656"/>
            <ac:spMk id="20" creationId="{F3DA26FC-BD70-9EDF-97FD-43DF38057935}"/>
          </ac:spMkLst>
        </pc:spChg>
      </pc:sldChg>
      <pc:sldChg chg="del">
        <pc:chgData name="Verbrugge Aline" userId="S::aline.verbrugge@vlaanderen.be::38e90b0a-c2da-403c-be89-d467f5b9de66" providerId="AD" clId="Web-{C6BB5A0F-64CD-6995-AB2D-1CFB809D6877}" dt="2024-05-29T14:54:56.287" v="246"/>
        <pc:sldMkLst>
          <pc:docMk/>
          <pc:sldMk cId="1955800460" sldId="659"/>
        </pc:sldMkLst>
      </pc:sldChg>
      <pc:sldChg chg="addSp delSp modSp">
        <pc:chgData name="Verbrugge Aline" userId="S::aline.verbrugge@vlaanderen.be::38e90b0a-c2da-403c-be89-d467f5b9de66" providerId="AD" clId="Web-{C6BB5A0F-64CD-6995-AB2D-1CFB809D6877}" dt="2024-05-29T15:03:11.396" v="320" actId="1076"/>
        <pc:sldMkLst>
          <pc:docMk/>
          <pc:sldMk cId="4193497611" sldId="661"/>
        </pc:sldMkLst>
        <pc:spChg chg="mod">
          <ac:chgData name="Verbrugge Aline" userId="S::aline.verbrugge@vlaanderen.be::38e90b0a-c2da-403c-be89-d467f5b9de66" providerId="AD" clId="Web-{C6BB5A0F-64CD-6995-AB2D-1CFB809D6877}" dt="2024-05-29T15:03:00.427" v="315" actId="20577"/>
          <ac:spMkLst>
            <pc:docMk/>
            <pc:sldMk cId="4193497611" sldId="661"/>
            <ac:spMk id="4" creationId="{025103EB-E1AE-349E-A474-4EBAE1EC5321}"/>
          </ac:spMkLst>
        </pc:spChg>
        <pc:spChg chg="mod">
          <ac:chgData name="Verbrugge Aline" userId="S::aline.verbrugge@vlaanderen.be::38e90b0a-c2da-403c-be89-d467f5b9de66" providerId="AD" clId="Web-{C6BB5A0F-64CD-6995-AB2D-1CFB809D6877}" dt="2024-05-29T14:53:46.504" v="211" actId="20577"/>
          <ac:spMkLst>
            <pc:docMk/>
            <pc:sldMk cId="4193497611" sldId="661"/>
            <ac:spMk id="5" creationId="{64DC12A4-A1BF-4A78-AF81-C077FFA960F2}"/>
          </ac:spMkLst>
        </pc:spChg>
        <pc:spChg chg="mod">
          <ac:chgData name="Verbrugge Aline" userId="S::aline.verbrugge@vlaanderen.be::38e90b0a-c2da-403c-be89-d467f5b9de66" providerId="AD" clId="Web-{C6BB5A0F-64CD-6995-AB2D-1CFB809D6877}" dt="2024-05-29T14:54:27.958" v="227" actId="20577"/>
          <ac:spMkLst>
            <pc:docMk/>
            <pc:sldMk cId="4193497611" sldId="661"/>
            <ac:spMk id="9" creationId="{56438C8E-88C9-D41B-DAC7-3D10B064405A}"/>
          </ac:spMkLst>
        </pc:spChg>
        <pc:picChg chg="add mod">
          <ac:chgData name="Verbrugge Aline" userId="S::aline.verbrugge@vlaanderen.be::38e90b0a-c2da-403c-be89-d467f5b9de66" providerId="AD" clId="Web-{C6BB5A0F-64CD-6995-AB2D-1CFB809D6877}" dt="2024-05-29T15:03:11.396" v="320" actId="1076"/>
          <ac:picMkLst>
            <pc:docMk/>
            <pc:sldMk cId="4193497611" sldId="661"/>
            <ac:picMk id="6" creationId="{8686DF7D-2B66-A40E-8B7F-0FB2AD76C8F4}"/>
          </ac:picMkLst>
        </pc:picChg>
        <pc:picChg chg="del">
          <ac:chgData name="Verbrugge Aline" userId="S::aline.verbrugge@vlaanderen.be::38e90b0a-c2da-403c-be89-d467f5b9de66" providerId="AD" clId="Web-{C6BB5A0F-64CD-6995-AB2D-1CFB809D6877}" dt="2024-05-29T15:03:04.599" v="316"/>
          <ac:picMkLst>
            <pc:docMk/>
            <pc:sldMk cId="4193497611" sldId="661"/>
            <ac:picMk id="10" creationId="{3D246846-E7DF-B50A-4559-0381162B3636}"/>
          </ac:picMkLst>
        </pc:picChg>
        <pc:picChg chg="del">
          <ac:chgData name="Verbrugge Aline" userId="S::aline.verbrugge@vlaanderen.be::38e90b0a-c2da-403c-be89-d467f5b9de66" providerId="AD" clId="Web-{C6BB5A0F-64CD-6995-AB2D-1CFB809D6877}" dt="2024-05-29T14:53:40.785" v="207"/>
          <ac:picMkLst>
            <pc:docMk/>
            <pc:sldMk cId="4193497611" sldId="661"/>
            <ac:picMk id="11" creationId="{7226A170-AA2A-E736-08A7-18FE9337BE85}"/>
          </ac:picMkLst>
        </pc:picChg>
        <pc:picChg chg="del">
          <ac:chgData name="Verbrugge Aline" userId="S::aline.verbrugge@vlaanderen.be::38e90b0a-c2da-403c-be89-d467f5b9de66" providerId="AD" clId="Web-{C6BB5A0F-64CD-6995-AB2D-1CFB809D6877}" dt="2024-05-29T14:54:22.286" v="225"/>
          <ac:picMkLst>
            <pc:docMk/>
            <pc:sldMk cId="4193497611" sldId="661"/>
            <ac:picMk id="12" creationId="{CED129CC-9E6A-AB39-2FB5-82818ED6D9E8}"/>
          </ac:picMkLst>
        </pc:picChg>
      </pc:sldChg>
      <pc:sldChg chg="del">
        <pc:chgData name="Verbrugge Aline" userId="S::aline.verbrugge@vlaanderen.be::38e90b0a-c2da-403c-be89-d467f5b9de66" providerId="AD" clId="Web-{C6BB5A0F-64CD-6995-AB2D-1CFB809D6877}" dt="2024-05-29T14:59:26.608" v="262"/>
        <pc:sldMkLst>
          <pc:docMk/>
          <pc:sldMk cId="3077126981" sldId="662"/>
        </pc:sldMkLst>
      </pc:sldChg>
      <pc:sldChg chg="addSp delSp modSp">
        <pc:chgData name="Verbrugge Aline" userId="S::aline.verbrugge@vlaanderen.be::38e90b0a-c2da-403c-be89-d467f5b9de66" providerId="AD" clId="Web-{C6BB5A0F-64CD-6995-AB2D-1CFB809D6877}" dt="2024-05-29T15:03:16.630" v="322"/>
        <pc:sldMkLst>
          <pc:docMk/>
          <pc:sldMk cId="4083930489" sldId="664"/>
        </pc:sldMkLst>
        <pc:spChg chg="mod">
          <ac:chgData name="Verbrugge Aline" userId="S::aline.verbrugge@vlaanderen.be::38e90b0a-c2da-403c-be89-d467f5b9de66" providerId="AD" clId="Web-{C6BB5A0F-64CD-6995-AB2D-1CFB809D6877}" dt="2024-05-29T14:54:47.443" v="245" actId="20577"/>
          <ac:spMkLst>
            <pc:docMk/>
            <pc:sldMk cId="4083930489" sldId="664"/>
            <ac:spMk id="6" creationId="{90337EAB-06DD-B7A1-F9CF-7C8D4519315C}"/>
          </ac:spMkLst>
        </pc:spChg>
        <pc:spChg chg="mod">
          <ac:chgData name="Verbrugge Aline" userId="S::aline.verbrugge@vlaanderen.be::38e90b0a-c2da-403c-be89-d467f5b9de66" providerId="AD" clId="Web-{C6BB5A0F-64CD-6995-AB2D-1CFB809D6877}" dt="2024-05-29T14:54:41.099" v="239" actId="20577"/>
          <ac:spMkLst>
            <pc:docMk/>
            <pc:sldMk cId="4083930489" sldId="664"/>
            <ac:spMk id="12" creationId="{3613E30E-8BA4-C3D4-6D5F-18E2BC3F7078}"/>
          </ac:spMkLst>
        </pc:spChg>
        <pc:spChg chg="mod">
          <ac:chgData name="Verbrugge Aline" userId="S::aline.verbrugge@vlaanderen.be::38e90b0a-c2da-403c-be89-d467f5b9de66" providerId="AD" clId="Web-{C6BB5A0F-64CD-6995-AB2D-1CFB809D6877}" dt="2024-05-29T14:54:34.943" v="232" actId="20577"/>
          <ac:spMkLst>
            <pc:docMk/>
            <pc:sldMk cId="4083930489" sldId="664"/>
            <ac:spMk id="14" creationId="{21BD5A2F-DB2B-6B87-CBF3-87AE56BFBADD}"/>
          </ac:spMkLst>
        </pc:spChg>
        <pc:picChg chg="add">
          <ac:chgData name="Verbrugge Aline" userId="S::aline.verbrugge@vlaanderen.be::38e90b0a-c2da-403c-be89-d467f5b9de66" providerId="AD" clId="Web-{C6BB5A0F-64CD-6995-AB2D-1CFB809D6877}" dt="2024-05-29T15:03:16.630" v="322"/>
          <ac:picMkLst>
            <pc:docMk/>
            <pc:sldMk cId="4083930489" sldId="664"/>
            <ac:picMk id="3" creationId="{1E2B1F7A-382E-1145-6827-4A3FC05DCF98}"/>
          </ac:picMkLst>
        </pc:picChg>
        <pc:picChg chg="del">
          <ac:chgData name="Verbrugge Aline" userId="S::aline.verbrugge@vlaanderen.be::38e90b0a-c2da-403c-be89-d467f5b9de66" providerId="AD" clId="Web-{C6BB5A0F-64CD-6995-AB2D-1CFB809D6877}" dt="2024-05-29T14:53:53.926" v="212"/>
          <ac:picMkLst>
            <pc:docMk/>
            <pc:sldMk cId="4083930489" sldId="664"/>
            <ac:picMk id="8" creationId="{DCBC5E4A-9300-4907-09F7-DB32231BB145}"/>
          </ac:picMkLst>
        </pc:picChg>
        <pc:picChg chg="del">
          <ac:chgData name="Verbrugge Aline" userId="S::aline.verbrugge@vlaanderen.be::38e90b0a-c2da-403c-be89-d467f5b9de66" providerId="AD" clId="Web-{C6BB5A0F-64CD-6995-AB2D-1CFB809D6877}" dt="2024-05-29T15:03:15.708" v="321"/>
          <ac:picMkLst>
            <pc:docMk/>
            <pc:sldMk cId="4083930489" sldId="664"/>
            <ac:picMk id="11" creationId="{8916B0D0-47AB-5E2B-9D93-CAE7A9C8C0F2}"/>
          </ac:picMkLst>
        </pc:picChg>
        <pc:picChg chg="del">
          <ac:chgData name="Verbrugge Aline" userId="S::aline.verbrugge@vlaanderen.be::38e90b0a-c2da-403c-be89-d467f5b9de66" providerId="AD" clId="Web-{C6BB5A0F-64CD-6995-AB2D-1CFB809D6877}" dt="2024-05-29T14:54:36.755" v="233"/>
          <ac:picMkLst>
            <pc:docMk/>
            <pc:sldMk cId="4083930489" sldId="664"/>
            <ac:picMk id="16" creationId="{F935F756-A186-3A4A-7F43-AAFC25DA17A2}"/>
          </ac:picMkLst>
        </pc:picChg>
      </pc:sldChg>
      <pc:sldChg chg="del">
        <pc:chgData name="Verbrugge Aline" userId="S::aline.verbrugge@vlaanderen.be::38e90b0a-c2da-403c-be89-d467f5b9de66" providerId="AD" clId="Web-{C6BB5A0F-64CD-6995-AB2D-1CFB809D6877}" dt="2024-05-29T14:59:45.108" v="263"/>
        <pc:sldMkLst>
          <pc:docMk/>
          <pc:sldMk cId="3873445177" sldId="665"/>
        </pc:sldMkLst>
      </pc:sldChg>
      <pc:sldChg chg="del">
        <pc:chgData name="Verbrugge Aline" userId="S::aline.verbrugge@vlaanderen.be::38e90b0a-c2da-403c-be89-d467f5b9de66" providerId="AD" clId="Web-{C6BB5A0F-64CD-6995-AB2D-1CFB809D6877}" dt="2024-05-29T14:54:58.568" v="248"/>
        <pc:sldMkLst>
          <pc:docMk/>
          <pc:sldMk cId="2642107968" sldId="668"/>
        </pc:sldMkLst>
      </pc:sldChg>
      <pc:sldChg chg="del">
        <pc:chgData name="Verbrugge Aline" userId="S::aline.verbrugge@vlaanderen.be::38e90b0a-c2da-403c-be89-d467f5b9de66" providerId="AD" clId="Web-{C6BB5A0F-64CD-6995-AB2D-1CFB809D6877}" dt="2024-05-29T14:54:58.006" v="247"/>
        <pc:sldMkLst>
          <pc:docMk/>
          <pc:sldMk cId="40282131" sldId="669"/>
        </pc:sldMkLst>
      </pc:sldChg>
      <pc:sldChg chg="del">
        <pc:chgData name="Verbrugge Aline" userId="S::aline.verbrugge@vlaanderen.be::38e90b0a-c2da-403c-be89-d467f5b9de66" providerId="AD" clId="Web-{C6BB5A0F-64CD-6995-AB2D-1CFB809D6877}" dt="2024-05-29T14:59:26.608" v="261"/>
        <pc:sldMkLst>
          <pc:docMk/>
          <pc:sldMk cId="1201134548" sldId="671"/>
        </pc:sldMkLst>
      </pc:sldChg>
      <pc:sldChg chg="del">
        <pc:chgData name="Verbrugge Aline" userId="S::aline.verbrugge@vlaanderen.be::38e90b0a-c2da-403c-be89-d467f5b9de66" providerId="AD" clId="Web-{C6BB5A0F-64CD-6995-AB2D-1CFB809D6877}" dt="2024-05-29T14:59:47.155" v="266"/>
        <pc:sldMkLst>
          <pc:docMk/>
          <pc:sldMk cId="706909244" sldId="672"/>
        </pc:sldMkLst>
      </pc:sldChg>
      <pc:sldChg chg="del">
        <pc:chgData name="Verbrugge Aline" userId="S::aline.verbrugge@vlaanderen.be::38e90b0a-c2da-403c-be89-d467f5b9de66" providerId="AD" clId="Web-{C6BB5A0F-64CD-6995-AB2D-1CFB809D6877}" dt="2024-05-29T14:54:59.225" v="249"/>
        <pc:sldMkLst>
          <pc:docMk/>
          <pc:sldMk cId="2863062845" sldId="674"/>
        </pc:sldMkLst>
      </pc:sldChg>
      <pc:sldChg chg="del">
        <pc:chgData name="Verbrugge Aline" userId="S::aline.verbrugge@vlaanderen.be::38e90b0a-c2da-403c-be89-d467f5b9de66" providerId="AD" clId="Web-{C6BB5A0F-64CD-6995-AB2D-1CFB809D6877}" dt="2024-05-29T14:59:46.733" v="265"/>
        <pc:sldMkLst>
          <pc:docMk/>
          <pc:sldMk cId="365773432" sldId="675"/>
        </pc:sldMkLst>
      </pc:sldChg>
      <pc:sldChg chg="ord">
        <pc:chgData name="Verbrugge Aline" userId="S::aline.verbrugge@vlaanderen.be::38e90b0a-c2da-403c-be89-d467f5b9de66" providerId="AD" clId="Web-{C6BB5A0F-64CD-6995-AB2D-1CFB809D6877}" dt="2024-05-29T14:39:27.525" v="9"/>
        <pc:sldMkLst>
          <pc:docMk/>
          <pc:sldMk cId="2266844400" sldId="676"/>
        </pc:sldMkLst>
      </pc:sldChg>
      <pc:sldChg chg="del">
        <pc:chgData name="Verbrugge Aline" userId="S::aline.verbrugge@vlaanderen.be::38e90b0a-c2da-403c-be89-d467f5b9de66" providerId="AD" clId="Web-{C6BB5A0F-64CD-6995-AB2D-1CFB809D6877}" dt="2024-05-29T15:02:52.614" v="310"/>
        <pc:sldMkLst>
          <pc:docMk/>
          <pc:sldMk cId="3174653784" sldId="679"/>
        </pc:sldMkLst>
      </pc:sldChg>
      <pc:sldChg chg="modSp add">
        <pc:chgData name="Verbrugge Aline" userId="S::aline.verbrugge@vlaanderen.be::38e90b0a-c2da-403c-be89-d467f5b9de66" providerId="AD" clId="Web-{C6BB5A0F-64CD-6995-AB2D-1CFB809D6877}" dt="2024-05-29T14:58:50.763" v="257" actId="1076"/>
        <pc:sldMkLst>
          <pc:docMk/>
          <pc:sldMk cId="3781791361" sldId="680"/>
        </pc:sldMkLst>
        <pc:spChg chg="mod">
          <ac:chgData name="Verbrugge Aline" userId="S::aline.verbrugge@vlaanderen.be::38e90b0a-c2da-403c-be89-d467f5b9de66" providerId="AD" clId="Web-{C6BB5A0F-64CD-6995-AB2D-1CFB809D6877}" dt="2024-05-29T14:57:03.963" v="254" actId="14100"/>
          <ac:spMkLst>
            <pc:docMk/>
            <pc:sldMk cId="3781791361" sldId="680"/>
            <ac:spMk id="8" creationId="{21993FC4-12BD-06E0-5470-9A13EE99DBBD}"/>
          </ac:spMkLst>
        </pc:spChg>
        <pc:spChg chg="mod">
          <ac:chgData name="Verbrugge Aline" userId="S::aline.verbrugge@vlaanderen.be::38e90b0a-c2da-403c-be89-d467f5b9de66" providerId="AD" clId="Web-{C6BB5A0F-64CD-6995-AB2D-1CFB809D6877}" dt="2024-05-29T14:58:50.763" v="257" actId="1076"/>
          <ac:spMkLst>
            <pc:docMk/>
            <pc:sldMk cId="3781791361" sldId="680"/>
            <ac:spMk id="9" creationId="{ACF59F25-2ABF-3A25-A338-127C6E620B19}"/>
          </ac:spMkLst>
        </pc:spChg>
      </pc:sldChg>
      <pc:sldChg chg="modSp add ord replId">
        <pc:chgData name="Verbrugge Aline" userId="S::aline.verbrugge@vlaanderen.be::38e90b0a-c2da-403c-be89-d467f5b9de66" providerId="AD" clId="Web-{C6BB5A0F-64CD-6995-AB2D-1CFB809D6877}" dt="2024-05-29T14:59:07.810" v="260" actId="1076"/>
        <pc:sldMkLst>
          <pc:docMk/>
          <pc:sldMk cId="1119695632" sldId="681"/>
        </pc:sldMkLst>
        <pc:spChg chg="mod">
          <ac:chgData name="Verbrugge Aline" userId="S::aline.verbrugge@vlaanderen.be::38e90b0a-c2da-403c-be89-d467f5b9de66" providerId="AD" clId="Web-{C6BB5A0F-64CD-6995-AB2D-1CFB809D6877}" dt="2024-05-29T14:59:07.810" v="260" actId="1076"/>
          <ac:spMkLst>
            <pc:docMk/>
            <pc:sldMk cId="1119695632" sldId="681"/>
            <ac:spMk id="9" creationId="{ACF59F25-2ABF-3A25-A338-127C6E620B19}"/>
          </ac:spMkLst>
        </pc:spChg>
      </pc:sldChg>
      <pc:sldChg chg="add replId">
        <pc:chgData name="Verbrugge Aline" userId="S::aline.verbrugge@vlaanderen.be::38e90b0a-c2da-403c-be89-d467f5b9de66" providerId="AD" clId="Web-{C6BB5A0F-64CD-6995-AB2D-1CFB809D6877}" dt="2024-05-29T14:59:50.358" v="267"/>
        <pc:sldMkLst>
          <pc:docMk/>
          <pc:sldMk cId="1324139635" sldId="682"/>
        </pc:sldMkLst>
      </pc:sldChg>
      <pc:sldChg chg="add replId">
        <pc:chgData name="Verbrugge Aline" userId="S::aline.verbrugge@vlaanderen.be::38e90b0a-c2da-403c-be89-d467f5b9de66" providerId="AD" clId="Web-{C6BB5A0F-64CD-6995-AB2D-1CFB809D6877}" dt="2024-05-29T14:59:50.421" v="268"/>
        <pc:sldMkLst>
          <pc:docMk/>
          <pc:sldMk cId="3834216403" sldId="683"/>
        </pc:sldMkLst>
      </pc:sldChg>
      <pc:sldChg chg="addSp delSp modSp add replId">
        <pc:chgData name="Verbrugge Aline" userId="S::aline.verbrugge@vlaanderen.be::38e90b0a-c2da-403c-be89-d467f5b9de66" providerId="AD" clId="Web-{C6BB5A0F-64CD-6995-AB2D-1CFB809D6877}" dt="2024-05-29T15:00:23.656" v="290" actId="20577"/>
        <pc:sldMkLst>
          <pc:docMk/>
          <pc:sldMk cId="3782201115" sldId="684"/>
        </pc:sldMkLst>
        <pc:spChg chg="mod">
          <ac:chgData name="Verbrugge Aline" userId="S::aline.verbrugge@vlaanderen.be::38e90b0a-c2da-403c-be89-d467f5b9de66" providerId="AD" clId="Web-{C6BB5A0F-64CD-6995-AB2D-1CFB809D6877}" dt="2024-05-29T15:00:23.656" v="290" actId="20577"/>
          <ac:spMkLst>
            <pc:docMk/>
            <pc:sldMk cId="3782201115" sldId="684"/>
            <ac:spMk id="6" creationId="{90337EAB-06DD-B7A1-F9CF-7C8D4519315C}"/>
          </ac:spMkLst>
        </pc:spChg>
        <pc:picChg chg="add">
          <ac:chgData name="Verbrugge Aline" userId="S::aline.verbrugge@vlaanderen.be::38e90b0a-c2da-403c-be89-d467f5b9de66" providerId="AD" clId="Web-{C6BB5A0F-64CD-6995-AB2D-1CFB809D6877}" dt="2024-05-29T15:00:18.859" v="287"/>
          <ac:picMkLst>
            <pc:docMk/>
            <pc:sldMk cId="3782201115" sldId="684"/>
            <ac:picMk id="3" creationId="{33F2801F-E858-5F13-DC3D-9A896E9A1C9C}"/>
          </ac:picMkLst>
        </pc:picChg>
        <pc:picChg chg="del">
          <ac:chgData name="Verbrugge Aline" userId="S::aline.verbrugge@vlaanderen.be::38e90b0a-c2da-403c-be89-d467f5b9de66" providerId="AD" clId="Web-{C6BB5A0F-64CD-6995-AB2D-1CFB809D6877}" dt="2024-05-29T15:00:17.953" v="286"/>
          <ac:picMkLst>
            <pc:docMk/>
            <pc:sldMk cId="3782201115" sldId="684"/>
            <ac:picMk id="11" creationId="{8916B0D0-47AB-5E2B-9D93-CAE7A9C8C0F2}"/>
          </ac:picMkLst>
        </pc:picChg>
      </pc:sldChg>
      <pc:sldChg chg="addSp delSp modSp add replId">
        <pc:chgData name="Verbrugge Aline" userId="S::aline.verbrugge@vlaanderen.be::38e90b0a-c2da-403c-be89-d467f5b9de66" providerId="AD" clId="Web-{C6BB5A0F-64CD-6995-AB2D-1CFB809D6877}" dt="2024-05-29T15:00:11.500" v="285" actId="1076"/>
        <pc:sldMkLst>
          <pc:docMk/>
          <pc:sldMk cId="440744872" sldId="685"/>
        </pc:sldMkLst>
        <pc:spChg chg="mod">
          <ac:chgData name="Verbrugge Aline" userId="S::aline.verbrugge@vlaanderen.be::38e90b0a-c2da-403c-be89-d467f5b9de66" providerId="AD" clId="Web-{C6BB5A0F-64CD-6995-AB2D-1CFB809D6877}" dt="2024-05-29T15:00:04.609" v="282" actId="20577"/>
          <ac:spMkLst>
            <pc:docMk/>
            <pc:sldMk cId="440744872" sldId="685"/>
            <ac:spMk id="4" creationId="{025103EB-E1AE-349E-A474-4EBAE1EC5321}"/>
          </ac:spMkLst>
        </pc:spChg>
        <pc:picChg chg="add mod">
          <ac:chgData name="Verbrugge Aline" userId="S::aline.verbrugge@vlaanderen.be::38e90b0a-c2da-403c-be89-d467f5b9de66" providerId="AD" clId="Web-{C6BB5A0F-64CD-6995-AB2D-1CFB809D6877}" dt="2024-05-29T15:00:11.500" v="285" actId="1076"/>
          <ac:picMkLst>
            <pc:docMk/>
            <pc:sldMk cId="440744872" sldId="685"/>
            <ac:picMk id="6" creationId="{C1397F97-C2DC-6209-8369-541C0900288C}"/>
          </ac:picMkLst>
        </pc:picChg>
        <pc:picChg chg="del">
          <ac:chgData name="Verbrugge Aline" userId="S::aline.verbrugge@vlaanderen.be::38e90b0a-c2da-403c-be89-d467f5b9de66" providerId="AD" clId="Web-{C6BB5A0F-64CD-6995-AB2D-1CFB809D6877}" dt="2024-05-29T15:00:07.046" v="283"/>
          <ac:picMkLst>
            <pc:docMk/>
            <pc:sldMk cId="440744872" sldId="685"/>
            <ac:picMk id="10" creationId="{3D246846-E7DF-B50A-4559-0381162B3636}"/>
          </ac:picMkLst>
        </pc:picChg>
      </pc:sldChg>
      <pc:sldChg chg="modSp add replId">
        <pc:chgData name="Verbrugge Aline" userId="S::aline.verbrugge@vlaanderen.be::38e90b0a-c2da-403c-be89-d467f5b9de66" providerId="AD" clId="Web-{C6BB5A0F-64CD-6995-AB2D-1CFB809D6877}" dt="2024-05-29T15:01:38.424" v="308" actId="1076"/>
        <pc:sldMkLst>
          <pc:docMk/>
          <pc:sldMk cId="1987393130" sldId="686"/>
        </pc:sldMkLst>
        <pc:spChg chg="mod">
          <ac:chgData name="Verbrugge Aline" userId="S::aline.verbrugge@vlaanderen.be::38e90b0a-c2da-403c-be89-d467f5b9de66" providerId="AD" clId="Web-{C6BB5A0F-64CD-6995-AB2D-1CFB809D6877}" dt="2024-05-29T15:01:30.627" v="305" actId="14100"/>
          <ac:spMkLst>
            <pc:docMk/>
            <pc:sldMk cId="1987393130" sldId="686"/>
            <ac:spMk id="8" creationId="{21993FC4-12BD-06E0-5470-9A13EE99DBBD}"/>
          </ac:spMkLst>
        </pc:spChg>
        <pc:spChg chg="mod">
          <ac:chgData name="Verbrugge Aline" userId="S::aline.verbrugge@vlaanderen.be::38e90b0a-c2da-403c-be89-d467f5b9de66" providerId="AD" clId="Web-{C6BB5A0F-64CD-6995-AB2D-1CFB809D6877}" dt="2024-05-29T15:01:38.424" v="308" actId="1076"/>
          <ac:spMkLst>
            <pc:docMk/>
            <pc:sldMk cId="1987393130" sldId="686"/>
            <ac:spMk id="9" creationId="{ACF59F25-2ABF-3A25-A338-127C6E620B19}"/>
          </ac:spMkLst>
        </pc:spChg>
      </pc:sldChg>
    </pc:docChg>
  </pc:docChgLst>
  <pc:docChgLst>
    <pc:chgData name="Verbrugge Aline" userId="S::aline.verbrugge@vlaanderen.be::38e90b0a-c2da-403c-be89-d467f5b9de66" providerId="AD" clId="Web-{BDFCEA62-F869-CCB1-A204-BAAD8CCF507C}"/>
    <pc:docChg chg="modSld">
      <pc:chgData name="Verbrugge Aline" userId="S::aline.verbrugge@vlaanderen.be::38e90b0a-c2da-403c-be89-d467f5b9de66" providerId="AD" clId="Web-{BDFCEA62-F869-CCB1-A204-BAAD8CCF507C}" dt="2024-06-10T11:22:01.108" v="5"/>
      <pc:docMkLst>
        <pc:docMk/>
      </pc:docMkLst>
      <pc:sldChg chg="addCm modNotes">
        <pc:chgData name="Verbrugge Aline" userId="S::aline.verbrugge@vlaanderen.be::38e90b0a-c2da-403c-be89-d467f5b9de66" providerId="AD" clId="Web-{BDFCEA62-F869-CCB1-A204-BAAD8CCF507C}" dt="2024-06-10T11:21:34.560" v="2"/>
        <pc:sldMkLst>
          <pc:docMk/>
          <pc:sldMk cId="0" sldId="261"/>
        </pc:sldMkLst>
      </pc:sldChg>
      <pc:sldChg chg="modSp">
        <pc:chgData name="Verbrugge Aline" userId="S::aline.verbrugge@vlaanderen.be::38e90b0a-c2da-403c-be89-d467f5b9de66" providerId="AD" clId="Web-{BDFCEA62-F869-CCB1-A204-BAAD8CCF507C}" dt="2024-06-10T11:21:49.967" v="3" actId="20577"/>
        <pc:sldMkLst>
          <pc:docMk/>
          <pc:sldMk cId="2087741109" sldId="636"/>
        </pc:sldMkLst>
        <pc:spChg chg="mod">
          <ac:chgData name="Verbrugge Aline" userId="S::aline.verbrugge@vlaanderen.be::38e90b0a-c2da-403c-be89-d467f5b9de66" providerId="AD" clId="Web-{BDFCEA62-F869-CCB1-A204-BAAD8CCF507C}" dt="2024-06-10T11:21:49.967" v="3" actId="20577"/>
          <ac:spMkLst>
            <pc:docMk/>
            <pc:sldMk cId="2087741109" sldId="636"/>
            <ac:spMk id="4" creationId="{60F11525-BEED-0DDB-8492-8A4A93B0552A}"/>
          </ac:spMkLst>
        </pc:spChg>
      </pc:sldChg>
      <pc:sldChg chg="addSp delSp">
        <pc:chgData name="Verbrugge Aline" userId="S::aline.verbrugge@vlaanderen.be::38e90b0a-c2da-403c-be89-d467f5b9de66" providerId="AD" clId="Web-{BDFCEA62-F869-CCB1-A204-BAAD8CCF507C}" dt="2024-06-10T11:22:01.108" v="5"/>
        <pc:sldMkLst>
          <pc:docMk/>
          <pc:sldMk cId="237494076" sldId="667"/>
        </pc:sldMkLst>
        <pc:spChg chg="del">
          <ac:chgData name="Verbrugge Aline" userId="S::aline.verbrugge@vlaanderen.be::38e90b0a-c2da-403c-be89-d467f5b9de66" providerId="AD" clId="Web-{BDFCEA62-F869-CCB1-A204-BAAD8CCF507C}" dt="2024-06-10T11:22:00.717" v="4"/>
          <ac:spMkLst>
            <pc:docMk/>
            <pc:sldMk cId="237494076" sldId="667"/>
            <ac:spMk id="4" creationId="{60F11525-BEED-0DDB-8492-8A4A93B0552A}"/>
          </ac:spMkLst>
        </pc:spChg>
        <pc:spChg chg="add">
          <ac:chgData name="Verbrugge Aline" userId="S::aline.verbrugge@vlaanderen.be::38e90b0a-c2da-403c-be89-d467f5b9de66" providerId="AD" clId="Web-{BDFCEA62-F869-CCB1-A204-BAAD8CCF507C}" dt="2024-06-10T11:22:01.108" v="5"/>
          <ac:spMkLst>
            <pc:docMk/>
            <pc:sldMk cId="237494076" sldId="667"/>
            <ac:spMk id="5" creationId="{2B0BE2A6-0901-433F-4A8C-F047718C27DB}"/>
          </ac:spMkLst>
        </pc:spChg>
      </pc:sldChg>
    </pc:docChg>
  </pc:docChgLst>
  <pc:docChgLst>
    <pc:chgData name="Verbrugge Aline" userId="S::aline.verbrugge@vlaanderen.be::38e90b0a-c2da-403c-be89-d467f5b9de66" providerId="AD" clId="Web-{F38B2C6C-9DE0-C9C7-76D7-1F670095535E}"/>
    <pc:docChg chg="addSld delSld modSld sldOrd">
      <pc:chgData name="Verbrugge Aline" userId="S::aline.verbrugge@vlaanderen.be::38e90b0a-c2da-403c-be89-d467f5b9de66" providerId="AD" clId="Web-{F38B2C6C-9DE0-C9C7-76D7-1F670095535E}" dt="2024-05-28T14:58:56.864" v="320"/>
      <pc:docMkLst>
        <pc:docMk/>
      </pc:docMkLst>
      <pc:sldChg chg="modSp">
        <pc:chgData name="Verbrugge Aline" userId="S::aline.verbrugge@vlaanderen.be::38e90b0a-c2da-403c-be89-d467f5b9de66" providerId="AD" clId="Web-{F38B2C6C-9DE0-C9C7-76D7-1F670095535E}" dt="2024-05-28T08:40:52.326" v="115" actId="20577"/>
        <pc:sldMkLst>
          <pc:docMk/>
          <pc:sldMk cId="0" sldId="259"/>
        </pc:sldMkLst>
        <pc:spChg chg="mod">
          <ac:chgData name="Verbrugge Aline" userId="S::aline.verbrugge@vlaanderen.be::38e90b0a-c2da-403c-be89-d467f5b9de66" providerId="AD" clId="Web-{F38B2C6C-9DE0-C9C7-76D7-1F670095535E}" dt="2024-05-28T08:40:52.326" v="115" actId="20577"/>
          <ac:spMkLst>
            <pc:docMk/>
            <pc:sldMk cId="0" sldId="259"/>
            <ac:spMk id="387" creationId="{00000000-0000-0000-0000-000000000000}"/>
          </ac:spMkLst>
        </pc:spChg>
        <pc:spChg chg="mod">
          <ac:chgData name="Verbrugge Aline" userId="S::aline.verbrugge@vlaanderen.be::38e90b0a-c2da-403c-be89-d467f5b9de66" providerId="AD" clId="Web-{F38B2C6C-9DE0-C9C7-76D7-1F670095535E}" dt="2024-05-28T08:39:33.648" v="38" actId="20577"/>
          <ac:spMkLst>
            <pc:docMk/>
            <pc:sldMk cId="0" sldId="259"/>
            <ac:spMk id="388" creationId="{00000000-0000-0000-0000-000000000000}"/>
          </ac:spMkLst>
        </pc:spChg>
        <pc:spChg chg="mod">
          <ac:chgData name="Verbrugge Aline" userId="S::aline.verbrugge@vlaanderen.be::38e90b0a-c2da-403c-be89-d467f5b9de66" providerId="AD" clId="Web-{F38B2C6C-9DE0-C9C7-76D7-1F670095535E}" dt="2024-05-28T08:40:23.324" v="107" actId="20577"/>
          <ac:spMkLst>
            <pc:docMk/>
            <pc:sldMk cId="0" sldId="259"/>
            <ac:spMk id="389" creationId="{00000000-0000-0000-0000-000000000000}"/>
          </ac:spMkLst>
        </pc:spChg>
        <pc:spChg chg="mod">
          <ac:chgData name="Verbrugge Aline" userId="S::aline.verbrugge@vlaanderen.be::38e90b0a-c2da-403c-be89-d467f5b9de66" providerId="AD" clId="Web-{F38B2C6C-9DE0-C9C7-76D7-1F670095535E}" dt="2024-05-28T08:40:04.854" v="75" actId="20577"/>
          <ac:spMkLst>
            <pc:docMk/>
            <pc:sldMk cId="0" sldId="259"/>
            <ac:spMk id="398" creationId="{00000000-0000-0000-0000-000000000000}"/>
          </ac:spMkLst>
        </pc:spChg>
      </pc:sldChg>
      <pc:sldChg chg="modSp">
        <pc:chgData name="Verbrugge Aline" userId="S::aline.verbrugge@vlaanderen.be::38e90b0a-c2da-403c-be89-d467f5b9de66" providerId="AD" clId="Web-{F38B2C6C-9DE0-C9C7-76D7-1F670095535E}" dt="2024-05-28T11:35:10.220" v="261"/>
        <pc:sldMkLst>
          <pc:docMk/>
          <pc:sldMk cId="0" sldId="260"/>
        </pc:sldMkLst>
        <pc:graphicFrameChg chg="mod modGraphic">
          <ac:chgData name="Verbrugge Aline" userId="S::aline.verbrugge@vlaanderen.be::38e90b0a-c2da-403c-be89-d467f5b9de66" providerId="AD" clId="Web-{F38B2C6C-9DE0-C9C7-76D7-1F670095535E}" dt="2024-05-28T11:35:10.220" v="261"/>
          <ac:graphicFrameMkLst>
            <pc:docMk/>
            <pc:sldMk cId="0" sldId="260"/>
            <ac:graphicFrameMk id="405" creationId="{00000000-0000-0000-0000-000000000000}"/>
          </ac:graphicFrameMkLst>
        </pc:graphicFrameChg>
      </pc:sldChg>
      <pc:sldChg chg="modSp">
        <pc:chgData name="Verbrugge Aline" userId="S::aline.verbrugge@vlaanderen.be::38e90b0a-c2da-403c-be89-d467f5b9de66" providerId="AD" clId="Web-{F38B2C6C-9DE0-C9C7-76D7-1F670095535E}" dt="2024-05-28T08:39:05.928" v="15" actId="20577"/>
        <pc:sldMkLst>
          <pc:docMk/>
          <pc:sldMk cId="0" sldId="332"/>
        </pc:sldMkLst>
        <pc:spChg chg="mod">
          <ac:chgData name="Verbrugge Aline" userId="S::aline.verbrugge@vlaanderen.be::38e90b0a-c2da-403c-be89-d467f5b9de66" providerId="AD" clId="Web-{F38B2C6C-9DE0-C9C7-76D7-1F670095535E}" dt="2024-05-28T08:38:50.911" v="2" actId="20577"/>
          <ac:spMkLst>
            <pc:docMk/>
            <pc:sldMk cId="0" sldId="332"/>
            <ac:spMk id="176" creationId="{00000000-0000-0000-0000-000000000000}"/>
          </ac:spMkLst>
        </pc:spChg>
        <pc:spChg chg="mod">
          <ac:chgData name="Verbrugge Aline" userId="S::aline.verbrugge@vlaanderen.be::38e90b0a-c2da-403c-be89-d467f5b9de66" providerId="AD" clId="Web-{F38B2C6C-9DE0-C9C7-76D7-1F670095535E}" dt="2024-05-28T08:39:05.928" v="15" actId="20577"/>
          <ac:spMkLst>
            <pc:docMk/>
            <pc:sldMk cId="0" sldId="332"/>
            <ac:spMk id="177" creationId="{00000000-0000-0000-0000-000000000000}"/>
          </ac:spMkLst>
        </pc:spChg>
        <pc:spChg chg="mod">
          <ac:chgData name="Verbrugge Aline" userId="S::aline.verbrugge@vlaanderen.be::38e90b0a-c2da-403c-be89-d467f5b9de66" providerId="AD" clId="Web-{F38B2C6C-9DE0-C9C7-76D7-1F670095535E}" dt="2024-05-28T08:38:54.567" v="5" actId="20577"/>
          <ac:spMkLst>
            <pc:docMk/>
            <pc:sldMk cId="0" sldId="332"/>
            <ac:spMk id="180" creationId="{00000000-0000-0000-0000-000000000000}"/>
          </ac:spMkLst>
        </pc:spChg>
      </pc:sldChg>
      <pc:sldChg chg="modSp">
        <pc:chgData name="Verbrugge Aline" userId="S::aline.verbrugge@vlaanderen.be::38e90b0a-c2da-403c-be89-d467f5b9de66" providerId="AD" clId="Web-{F38B2C6C-9DE0-C9C7-76D7-1F670095535E}" dt="2024-05-28T08:47:15.462" v="169" actId="20577"/>
        <pc:sldMkLst>
          <pc:docMk/>
          <pc:sldMk cId="3025974102" sldId="568"/>
        </pc:sldMkLst>
        <pc:spChg chg="mod">
          <ac:chgData name="Verbrugge Aline" userId="S::aline.verbrugge@vlaanderen.be::38e90b0a-c2da-403c-be89-d467f5b9de66" providerId="AD" clId="Web-{F38B2C6C-9DE0-C9C7-76D7-1F670095535E}" dt="2024-05-28T08:47:15.462" v="169" actId="20577"/>
          <ac:spMkLst>
            <pc:docMk/>
            <pc:sldMk cId="3025974102" sldId="568"/>
            <ac:spMk id="411" creationId="{00000000-0000-0000-0000-000000000000}"/>
          </ac:spMkLst>
        </pc:spChg>
      </pc:sldChg>
      <pc:sldChg chg="modSp mod modShow">
        <pc:chgData name="Verbrugge Aline" userId="S::aline.verbrugge@vlaanderen.be::38e90b0a-c2da-403c-be89-d467f5b9de66" providerId="AD" clId="Web-{F38B2C6C-9DE0-C9C7-76D7-1F670095535E}" dt="2024-05-28T08:48:26.733" v="199" actId="20577"/>
        <pc:sldMkLst>
          <pc:docMk/>
          <pc:sldMk cId="3462153821" sldId="575"/>
        </pc:sldMkLst>
        <pc:spChg chg="mod">
          <ac:chgData name="Verbrugge Aline" userId="S::aline.verbrugge@vlaanderen.be::38e90b0a-c2da-403c-be89-d467f5b9de66" providerId="AD" clId="Web-{F38B2C6C-9DE0-C9C7-76D7-1F670095535E}" dt="2024-05-28T08:48:26.733" v="199" actId="20577"/>
          <ac:spMkLst>
            <pc:docMk/>
            <pc:sldMk cId="3462153821" sldId="575"/>
            <ac:spMk id="493" creationId="{00000000-0000-0000-0000-000000000000}"/>
          </ac:spMkLst>
        </pc:spChg>
      </pc:sldChg>
      <pc:sldChg chg="mod modShow">
        <pc:chgData name="Verbrugge Aline" userId="S::aline.verbrugge@vlaanderen.be::38e90b0a-c2da-403c-be89-d467f5b9de66" providerId="AD" clId="Web-{F38B2C6C-9DE0-C9C7-76D7-1F670095535E}" dt="2024-05-28T08:47:48.199" v="175"/>
        <pc:sldMkLst>
          <pc:docMk/>
          <pc:sldMk cId="1031813074" sldId="576"/>
        </pc:sldMkLst>
      </pc:sldChg>
      <pc:sldChg chg="mod modShow">
        <pc:chgData name="Verbrugge Aline" userId="S::aline.verbrugge@vlaanderen.be::38e90b0a-c2da-403c-be89-d467f5b9de66" providerId="AD" clId="Web-{F38B2C6C-9DE0-C9C7-76D7-1F670095535E}" dt="2024-05-28T08:47:48.433" v="176"/>
        <pc:sldMkLst>
          <pc:docMk/>
          <pc:sldMk cId="2594289222" sldId="577"/>
        </pc:sldMkLst>
      </pc:sldChg>
      <pc:sldChg chg="mod modShow">
        <pc:chgData name="Verbrugge Aline" userId="S::aline.verbrugge@vlaanderen.be::38e90b0a-c2da-403c-be89-d467f5b9de66" providerId="AD" clId="Web-{F38B2C6C-9DE0-C9C7-76D7-1F670095535E}" dt="2024-05-28T08:48:02.981" v="185"/>
        <pc:sldMkLst>
          <pc:docMk/>
          <pc:sldMk cId="107387704" sldId="578"/>
        </pc:sldMkLst>
      </pc:sldChg>
      <pc:sldChg chg="mod modShow">
        <pc:chgData name="Verbrugge Aline" userId="S::aline.verbrugge@vlaanderen.be::38e90b0a-c2da-403c-be89-d467f5b9de66" providerId="AD" clId="Web-{F38B2C6C-9DE0-C9C7-76D7-1F670095535E}" dt="2024-05-28T08:47:48.590" v="178"/>
        <pc:sldMkLst>
          <pc:docMk/>
          <pc:sldMk cId="2334932831" sldId="579"/>
        </pc:sldMkLst>
      </pc:sldChg>
      <pc:sldChg chg="mod modShow">
        <pc:chgData name="Verbrugge Aline" userId="S::aline.verbrugge@vlaanderen.be::38e90b0a-c2da-403c-be89-d467f5b9de66" providerId="AD" clId="Web-{F38B2C6C-9DE0-C9C7-76D7-1F670095535E}" dt="2024-05-28T08:47:48.699" v="179"/>
        <pc:sldMkLst>
          <pc:docMk/>
          <pc:sldMk cId="3710370392" sldId="580"/>
        </pc:sldMkLst>
      </pc:sldChg>
      <pc:sldChg chg="mod modShow">
        <pc:chgData name="Verbrugge Aline" userId="S::aline.verbrugge@vlaanderen.be::38e90b0a-c2da-403c-be89-d467f5b9de66" providerId="AD" clId="Web-{F38B2C6C-9DE0-C9C7-76D7-1F670095535E}" dt="2024-05-28T08:47:48.777" v="180"/>
        <pc:sldMkLst>
          <pc:docMk/>
          <pc:sldMk cId="2302097142" sldId="581"/>
        </pc:sldMkLst>
      </pc:sldChg>
      <pc:sldChg chg="mod modShow">
        <pc:chgData name="Verbrugge Aline" userId="S::aline.verbrugge@vlaanderen.be::38e90b0a-c2da-403c-be89-d467f5b9de66" providerId="AD" clId="Web-{F38B2C6C-9DE0-C9C7-76D7-1F670095535E}" dt="2024-05-28T08:47:48.918" v="181"/>
        <pc:sldMkLst>
          <pc:docMk/>
          <pc:sldMk cId="3951903050" sldId="583"/>
        </pc:sldMkLst>
      </pc:sldChg>
      <pc:sldChg chg="mod modShow">
        <pc:chgData name="Verbrugge Aline" userId="S::aline.verbrugge@vlaanderen.be::38e90b0a-c2da-403c-be89-d467f5b9de66" providerId="AD" clId="Web-{F38B2C6C-9DE0-C9C7-76D7-1F670095535E}" dt="2024-05-28T08:47:49.012" v="182"/>
        <pc:sldMkLst>
          <pc:docMk/>
          <pc:sldMk cId="3070845553" sldId="584"/>
        </pc:sldMkLst>
      </pc:sldChg>
      <pc:sldChg chg="modSp">
        <pc:chgData name="Verbrugge Aline" userId="S::aline.verbrugge@vlaanderen.be::38e90b0a-c2da-403c-be89-d467f5b9de66" providerId="AD" clId="Web-{F38B2C6C-9DE0-C9C7-76D7-1F670095535E}" dt="2024-05-28T09:15:15.735" v="216" actId="20577"/>
        <pc:sldMkLst>
          <pc:docMk/>
          <pc:sldMk cId="124644580" sldId="589"/>
        </pc:sldMkLst>
        <pc:spChg chg="mod">
          <ac:chgData name="Verbrugge Aline" userId="S::aline.verbrugge@vlaanderen.be::38e90b0a-c2da-403c-be89-d467f5b9de66" providerId="AD" clId="Web-{F38B2C6C-9DE0-C9C7-76D7-1F670095535E}" dt="2024-05-28T09:15:15.735" v="216" actId="20577"/>
          <ac:spMkLst>
            <pc:docMk/>
            <pc:sldMk cId="124644580" sldId="589"/>
            <ac:spMk id="772" creationId="{00000000-0000-0000-0000-000000000000}"/>
          </ac:spMkLst>
        </pc:spChg>
      </pc:sldChg>
      <pc:sldChg chg="modSp">
        <pc:chgData name="Verbrugge Aline" userId="S::aline.verbrugge@vlaanderen.be::38e90b0a-c2da-403c-be89-d467f5b9de66" providerId="AD" clId="Web-{F38B2C6C-9DE0-C9C7-76D7-1F670095535E}" dt="2024-05-28T09:15:43.315" v="226" actId="20577"/>
        <pc:sldMkLst>
          <pc:docMk/>
          <pc:sldMk cId="2398284945" sldId="590"/>
        </pc:sldMkLst>
        <pc:spChg chg="mod">
          <ac:chgData name="Verbrugge Aline" userId="S::aline.verbrugge@vlaanderen.be::38e90b0a-c2da-403c-be89-d467f5b9de66" providerId="AD" clId="Web-{F38B2C6C-9DE0-C9C7-76D7-1F670095535E}" dt="2024-05-28T09:15:43.315" v="226" actId="20577"/>
          <ac:spMkLst>
            <pc:docMk/>
            <pc:sldMk cId="2398284945" sldId="590"/>
            <ac:spMk id="781" creationId="{00000000-0000-0000-0000-000000000000}"/>
          </ac:spMkLst>
        </pc:spChg>
      </pc:sldChg>
      <pc:sldChg chg="del">
        <pc:chgData name="Verbrugge Aline" userId="S::aline.verbrugge@vlaanderen.be::38e90b0a-c2da-403c-be89-d467f5b9de66" providerId="AD" clId="Web-{F38B2C6C-9DE0-C9C7-76D7-1F670095535E}" dt="2024-05-28T08:46:56.133" v="148"/>
        <pc:sldMkLst>
          <pc:docMk/>
          <pc:sldMk cId="426669961" sldId="598"/>
        </pc:sldMkLst>
      </pc:sldChg>
      <pc:sldChg chg="del">
        <pc:chgData name="Verbrugge Aline" userId="S::aline.verbrugge@vlaanderen.be::38e90b0a-c2da-403c-be89-d467f5b9de66" providerId="AD" clId="Web-{F38B2C6C-9DE0-C9C7-76D7-1F670095535E}" dt="2024-05-28T08:47:32.932" v="173"/>
        <pc:sldMkLst>
          <pc:docMk/>
          <pc:sldMk cId="2151205668" sldId="600"/>
        </pc:sldMkLst>
      </pc:sldChg>
      <pc:sldChg chg="del">
        <pc:chgData name="Verbrugge Aline" userId="S::aline.verbrugge@vlaanderen.be::38e90b0a-c2da-403c-be89-d467f5b9de66" providerId="AD" clId="Web-{F38B2C6C-9DE0-C9C7-76D7-1F670095535E}" dt="2024-05-28T08:47:32.932" v="171"/>
        <pc:sldMkLst>
          <pc:docMk/>
          <pc:sldMk cId="30565796" sldId="602"/>
        </pc:sldMkLst>
      </pc:sldChg>
      <pc:sldChg chg="del">
        <pc:chgData name="Verbrugge Aline" userId="S::aline.verbrugge@vlaanderen.be::38e90b0a-c2da-403c-be89-d467f5b9de66" providerId="AD" clId="Web-{F38B2C6C-9DE0-C9C7-76D7-1F670095535E}" dt="2024-05-28T08:47:32.917" v="170"/>
        <pc:sldMkLst>
          <pc:docMk/>
          <pc:sldMk cId="1945721063" sldId="605"/>
        </pc:sldMkLst>
      </pc:sldChg>
      <pc:sldChg chg="modSp del">
        <pc:chgData name="Verbrugge Aline" userId="S::aline.verbrugge@vlaanderen.be::38e90b0a-c2da-403c-be89-d467f5b9de66" providerId="AD" clId="Web-{F38B2C6C-9DE0-C9C7-76D7-1F670095535E}" dt="2024-05-28T14:58:56.864" v="320"/>
        <pc:sldMkLst>
          <pc:docMk/>
          <pc:sldMk cId="3781791361" sldId="608"/>
        </pc:sldMkLst>
        <pc:spChg chg="mod">
          <ac:chgData name="Verbrugge Aline" userId="S::aline.verbrugge@vlaanderen.be::38e90b0a-c2da-403c-be89-d467f5b9de66" providerId="AD" clId="Web-{F38B2C6C-9DE0-C9C7-76D7-1F670095535E}" dt="2024-05-28T09:15:55.784" v="229" actId="14100"/>
          <ac:spMkLst>
            <pc:docMk/>
            <pc:sldMk cId="3781791361" sldId="608"/>
            <ac:spMk id="8" creationId="{21993FC4-12BD-06E0-5470-9A13EE99DBBD}"/>
          </ac:spMkLst>
        </pc:spChg>
        <pc:spChg chg="mod">
          <ac:chgData name="Verbrugge Aline" userId="S::aline.verbrugge@vlaanderen.be::38e90b0a-c2da-403c-be89-d467f5b9de66" providerId="AD" clId="Web-{F38B2C6C-9DE0-C9C7-76D7-1F670095535E}" dt="2024-05-28T09:16:06.676" v="231" actId="1076"/>
          <ac:spMkLst>
            <pc:docMk/>
            <pc:sldMk cId="3781791361" sldId="608"/>
            <ac:spMk id="9" creationId="{ACF59F25-2ABF-3A25-A338-127C6E620B19}"/>
          </ac:spMkLst>
        </pc:spChg>
      </pc:sldChg>
      <pc:sldChg chg="del">
        <pc:chgData name="Verbrugge Aline" userId="S::aline.verbrugge@vlaanderen.be::38e90b0a-c2da-403c-be89-d467f5b9de66" providerId="AD" clId="Web-{F38B2C6C-9DE0-C9C7-76D7-1F670095535E}" dt="2024-05-28T08:47:32.948" v="174"/>
        <pc:sldMkLst>
          <pc:docMk/>
          <pc:sldMk cId="1973381885" sldId="610"/>
        </pc:sldMkLst>
      </pc:sldChg>
      <pc:sldChg chg="del">
        <pc:chgData name="Verbrugge Aline" userId="S::aline.verbrugge@vlaanderen.be::38e90b0a-c2da-403c-be89-d467f5b9de66" providerId="AD" clId="Web-{F38B2C6C-9DE0-C9C7-76D7-1F670095535E}" dt="2024-05-28T08:47:32.932" v="172"/>
        <pc:sldMkLst>
          <pc:docMk/>
          <pc:sldMk cId="3544990046" sldId="673"/>
        </pc:sldMkLst>
      </pc:sldChg>
      <pc:sldChg chg="add replId">
        <pc:chgData name="Verbrugge Aline" userId="S::aline.verbrugge@vlaanderen.be::38e90b0a-c2da-403c-be89-d467f5b9de66" providerId="AD" clId="Web-{F38B2C6C-9DE0-C9C7-76D7-1F670095535E}" dt="2024-05-28T08:48:17.498" v="186"/>
        <pc:sldMkLst>
          <pc:docMk/>
          <pc:sldMk cId="2266844400" sldId="676"/>
        </pc:sldMkLst>
      </pc:sldChg>
      <pc:sldChg chg="modSp new">
        <pc:chgData name="Verbrugge Aline" userId="S::aline.verbrugge@vlaanderen.be::38e90b0a-c2da-403c-be89-d467f5b9de66" providerId="AD" clId="Web-{F38B2C6C-9DE0-C9C7-76D7-1F670095535E}" dt="2024-05-28T09:14:36.013" v="204" actId="20577"/>
        <pc:sldMkLst>
          <pc:docMk/>
          <pc:sldMk cId="2058393214" sldId="677"/>
        </pc:sldMkLst>
        <pc:spChg chg="mod">
          <ac:chgData name="Verbrugge Aline" userId="S::aline.verbrugge@vlaanderen.be::38e90b0a-c2da-403c-be89-d467f5b9de66" providerId="AD" clId="Web-{F38B2C6C-9DE0-C9C7-76D7-1F670095535E}" dt="2024-05-28T09:14:36.013" v="204" actId="20577"/>
          <ac:spMkLst>
            <pc:docMk/>
            <pc:sldMk cId="2058393214" sldId="677"/>
            <ac:spMk id="2" creationId="{DB70051A-3B09-155E-82F4-762AA8B2A00A}"/>
          </ac:spMkLst>
        </pc:spChg>
      </pc:sldChg>
      <pc:sldChg chg="modSp add ord replId">
        <pc:chgData name="Verbrugge Aline" userId="S::aline.verbrugge@vlaanderen.be::38e90b0a-c2da-403c-be89-d467f5b9de66" providerId="AD" clId="Web-{F38B2C6C-9DE0-C9C7-76D7-1F670095535E}" dt="2024-05-28T11:40:19.840" v="304" actId="20577"/>
        <pc:sldMkLst>
          <pc:docMk/>
          <pc:sldMk cId="3056838601" sldId="678"/>
        </pc:sldMkLst>
        <pc:spChg chg="mod">
          <ac:chgData name="Verbrugge Aline" userId="S::aline.verbrugge@vlaanderen.be::38e90b0a-c2da-403c-be89-d467f5b9de66" providerId="AD" clId="Web-{F38B2C6C-9DE0-C9C7-76D7-1F670095535E}" dt="2024-05-28T09:14:53.624" v="214" actId="20577"/>
          <ac:spMkLst>
            <pc:docMk/>
            <pc:sldMk cId="3056838601" sldId="678"/>
            <ac:spMk id="2" creationId="{DB70051A-3B09-155E-82F4-762AA8B2A00A}"/>
          </ac:spMkLst>
        </pc:spChg>
        <pc:spChg chg="mod">
          <ac:chgData name="Verbrugge Aline" userId="S::aline.verbrugge@vlaanderen.be::38e90b0a-c2da-403c-be89-d467f5b9de66" providerId="AD" clId="Web-{F38B2C6C-9DE0-C9C7-76D7-1F670095535E}" dt="2024-05-28T11:40:19.840" v="304" actId="20577"/>
          <ac:spMkLst>
            <pc:docMk/>
            <pc:sldMk cId="3056838601" sldId="678"/>
            <ac:spMk id="3" creationId="{A99B8AE1-2D83-E4C5-0CE3-0D42D33E8D8A}"/>
          </ac:spMkLst>
        </pc:spChg>
      </pc:sldChg>
      <pc:sldChg chg="addSp modSp new">
        <pc:chgData name="Verbrugge Aline" userId="S::aline.verbrugge@vlaanderen.be::38e90b0a-c2da-403c-be89-d467f5b9de66" providerId="AD" clId="Web-{F38B2C6C-9DE0-C9C7-76D7-1F670095535E}" dt="2024-05-28T11:41:15.248" v="319" actId="20577"/>
        <pc:sldMkLst>
          <pc:docMk/>
          <pc:sldMk cId="3174653784" sldId="679"/>
        </pc:sldMkLst>
        <pc:spChg chg="add mod">
          <ac:chgData name="Verbrugge Aline" userId="S::aline.verbrugge@vlaanderen.be::38e90b0a-c2da-403c-be89-d467f5b9de66" providerId="AD" clId="Web-{F38B2C6C-9DE0-C9C7-76D7-1F670095535E}" dt="2024-05-28T11:41:15.248" v="319" actId="20577"/>
          <ac:spMkLst>
            <pc:docMk/>
            <pc:sldMk cId="3174653784" sldId="679"/>
            <ac:spMk id="2" creationId="{79FC8D5C-E01E-6F69-FA17-DE29D1F2EE42}"/>
          </ac:spMkLst>
        </pc:spChg>
      </pc:sldChg>
    </pc:docChg>
  </pc:docChgLst>
  <pc:docChgLst>
    <pc:chgData name="Verbrugge Aline" userId="S::aline.verbrugge@vlaanderen.be::38e90b0a-c2da-403c-be89-d467f5b9de66" providerId="AD" clId="Web-{45A361AF-0C31-E1B0-2877-61A4306D31FA}"/>
    <pc:docChg chg="addSld delSld modSld sldOrd">
      <pc:chgData name="Verbrugge Aline" userId="S::aline.verbrugge@vlaanderen.be::38e90b0a-c2da-403c-be89-d467f5b9de66" providerId="AD" clId="Web-{45A361AF-0C31-E1B0-2877-61A4306D31FA}" dt="2024-05-30T13:40:02.958" v="157"/>
      <pc:docMkLst>
        <pc:docMk/>
      </pc:docMkLst>
      <pc:sldChg chg="addSp modSp">
        <pc:chgData name="Verbrugge Aline" userId="S::aline.verbrugge@vlaanderen.be::38e90b0a-c2da-403c-be89-d467f5b9de66" providerId="AD" clId="Web-{45A361AF-0C31-E1B0-2877-61A4306D31FA}" dt="2024-05-30T13:24:41.628" v="8" actId="1076"/>
        <pc:sldMkLst>
          <pc:docMk/>
          <pc:sldMk cId="0" sldId="260"/>
        </pc:sldMkLst>
        <pc:spChg chg="add mod">
          <ac:chgData name="Verbrugge Aline" userId="S::aline.verbrugge@vlaanderen.be::38e90b0a-c2da-403c-be89-d467f5b9de66" providerId="AD" clId="Web-{45A361AF-0C31-E1B0-2877-61A4306D31FA}" dt="2024-05-30T13:24:41.628" v="8" actId="1076"/>
          <ac:spMkLst>
            <pc:docMk/>
            <pc:sldMk cId="0" sldId="260"/>
            <ac:spMk id="2" creationId="{B48F1033-4762-E762-13A2-F61A19021930}"/>
          </ac:spMkLst>
        </pc:spChg>
      </pc:sldChg>
      <pc:sldChg chg="modSp">
        <pc:chgData name="Verbrugge Aline" userId="S::aline.verbrugge@vlaanderen.be::38e90b0a-c2da-403c-be89-d467f5b9de66" providerId="AD" clId="Web-{45A361AF-0C31-E1B0-2877-61A4306D31FA}" dt="2024-05-30T13:28:54.762" v="46" actId="20577"/>
        <pc:sldMkLst>
          <pc:docMk/>
          <pc:sldMk cId="1314910248" sldId="454"/>
        </pc:sldMkLst>
        <pc:spChg chg="mod">
          <ac:chgData name="Verbrugge Aline" userId="S::aline.verbrugge@vlaanderen.be::38e90b0a-c2da-403c-be89-d467f5b9de66" providerId="AD" clId="Web-{45A361AF-0C31-E1B0-2877-61A4306D31FA}" dt="2024-05-30T13:28:54.762" v="46" actId="20577"/>
          <ac:spMkLst>
            <pc:docMk/>
            <pc:sldMk cId="1314910248" sldId="454"/>
            <ac:spMk id="781" creationId="{2D57FF50-D408-50E7-39CB-EB4A07F3E6BC}"/>
          </ac:spMkLst>
        </pc:spChg>
      </pc:sldChg>
      <pc:sldChg chg="delSp modSp">
        <pc:chgData name="Verbrugge Aline" userId="S::aline.verbrugge@vlaanderen.be::38e90b0a-c2da-403c-be89-d467f5b9de66" providerId="AD" clId="Web-{45A361AF-0C31-E1B0-2877-61A4306D31FA}" dt="2024-05-30T13:28:37.652" v="42"/>
        <pc:sldMkLst>
          <pc:docMk/>
          <pc:sldMk cId="3482667908" sldId="599"/>
        </pc:sldMkLst>
        <pc:spChg chg="del mod">
          <ac:chgData name="Verbrugge Aline" userId="S::aline.verbrugge@vlaanderen.be::38e90b0a-c2da-403c-be89-d467f5b9de66" providerId="AD" clId="Web-{45A361AF-0C31-E1B0-2877-61A4306D31FA}" dt="2024-05-30T13:28:37.652" v="42"/>
          <ac:spMkLst>
            <pc:docMk/>
            <pc:sldMk cId="3482667908" sldId="599"/>
            <ac:spMk id="7" creationId="{FE174DC0-A7A7-3E1E-6AC5-73123BA7D372}"/>
          </ac:spMkLst>
        </pc:spChg>
      </pc:sldChg>
      <pc:sldChg chg="ord delCm">
        <pc:chgData name="Verbrugge Aline" userId="S::aline.verbrugge@vlaanderen.be::38e90b0a-c2da-403c-be89-d467f5b9de66" providerId="AD" clId="Web-{45A361AF-0C31-E1B0-2877-61A4306D31FA}" dt="2024-05-30T13:40:02.958" v="157"/>
        <pc:sldMkLst>
          <pc:docMk/>
          <pc:sldMk cId="1154400646" sldId="656"/>
        </pc:sldMkLst>
      </pc:sldChg>
      <pc:sldChg chg="addSp modSp">
        <pc:chgData name="Verbrugge Aline" userId="S::aline.verbrugge@vlaanderen.be::38e90b0a-c2da-403c-be89-d467f5b9de66" providerId="AD" clId="Web-{45A361AF-0C31-E1B0-2877-61A4306D31FA}" dt="2024-05-30T13:27:29.259" v="35" actId="20577"/>
        <pc:sldMkLst>
          <pc:docMk/>
          <pc:sldMk cId="4193497611" sldId="661"/>
        </pc:sldMkLst>
        <pc:spChg chg="add mod">
          <ac:chgData name="Verbrugge Aline" userId="S::aline.verbrugge@vlaanderen.be::38e90b0a-c2da-403c-be89-d467f5b9de66" providerId="AD" clId="Web-{45A361AF-0C31-E1B0-2877-61A4306D31FA}" dt="2024-05-30T13:27:29.259" v="35" actId="20577"/>
          <ac:spMkLst>
            <pc:docMk/>
            <pc:sldMk cId="4193497611" sldId="661"/>
            <ac:spMk id="7" creationId="{58156160-124A-8903-8797-DD75C5B87B3A}"/>
          </ac:spMkLst>
        </pc:spChg>
      </pc:sldChg>
      <pc:sldChg chg="del">
        <pc:chgData name="Verbrugge Aline" userId="S::aline.verbrugge@vlaanderen.be::38e90b0a-c2da-403c-be89-d467f5b9de66" providerId="AD" clId="Web-{45A361AF-0C31-E1B0-2877-61A4306D31FA}" dt="2024-05-30T13:39:52.645" v="154"/>
        <pc:sldMkLst>
          <pc:docMk/>
          <pc:sldMk cId="2058393214" sldId="677"/>
        </pc:sldMkLst>
      </pc:sldChg>
      <pc:sldChg chg="addSp modSp">
        <pc:chgData name="Verbrugge Aline" userId="S::aline.verbrugge@vlaanderen.be::38e90b0a-c2da-403c-be89-d467f5b9de66" providerId="AD" clId="Web-{45A361AF-0C31-E1B0-2877-61A4306D31FA}" dt="2024-05-30T13:27:10.352" v="23" actId="20577"/>
        <pc:sldMkLst>
          <pc:docMk/>
          <pc:sldMk cId="3056838601" sldId="678"/>
        </pc:sldMkLst>
        <pc:spChg chg="add mod">
          <ac:chgData name="Verbrugge Aline" userId="S::aline.verbrugge@vlaanderen.be::38e90b0a-c2da-403c-be89-d467f5b9de66" providerId="AD" clId="Web-{45A361AF-0C31-E1B0-2877-61A4306D31FA}" dt="2024-05-30T13:27:10.352" v="23" actId="20577"/>
          <ac:spMkLst>
            <pc:docMk/>
            <pc:sldMk cId="3056838601" sldId="678"/>
            <ac:spMk id="5" creationId="{06ED19D5-9DC6-4985-136C-ACE93BA1B4C1}"/>
          </ac:spMkLst>
        </pc:spChg>
      </pc:sldChg>
      <pc:sldChg chg="ord">
        <pc:chgData name="Verbrugge Aline" userId="S::aline.verbrugge@vlaanderen.be::38e90b0a-c2da-403c-be89-d467f5b9de66" providerId="AD" clId="Web-{45A361AF-0C31-E1B0-2877-61A4306D31FA}" dt="2024-05-30T13:37:55.047" v="131"/>
        <pc:sldMkLst>
          <pc:docMk/>
          <pc:sldMk cId="1987393130" sldId="686"/>
        </pc:sldMkLst>
      </pc:sldChg>
      <pc:sldChg chg="addSp delSp modSp add ord">
        <pc:chgData name="Verbrugge Aline" userId="S::aline.verbrugge@vlaanderen.be::38e90b0a-c2da-403c-be89-d467f5b9de66" providerId="AD" clId="Web-{45A361AF-0C31-E1B0-2877-61A4306D31FA}" dt="2024-05-30T13:39:36.379" v="153" actId="20577"/>
        <pc:sldMkLst>
          <pc:docMk/>
          <pc:sldMk cId="4276465767" sldId="687"/>
        </pc:sldMkLst>
        <pc:spChg chg="mod">
          <ac:chgData name="Verbrugge Aline" userId="S::aline.verbrugge@vlaanderen.be::38e90b0a-c2da-403c-be89-d467f5b9de66" providerId="AD" clId="Web-{45A361AF-0C31-E1B0-2877-61A4306D31FA}" dt="2024-05-30T13:38:51.971" v="144" actId="1076"/>
          <ac:spMkLst>
            <pc:docMk/>
            <pc:sldMk cId="4276465767" sldId="687"/>
            <ac:spMk id="761" creationId="{00000000-0000-0000-0000-000000000000}"/>
          </ac:spMkLst>
        </pc:spChg>
        <pc:spChg chg="mod">
          <ac:chgData name="Verbrugge Aline" userId="S::aline.verbrugge@vlaanderen.be::38e90b0a-c2da-403c-be89-d467f5b9de66" providerId="AD" clId="Web-{45A361AF-0C31-E1B0-2877-61A4306D31FA}" dt="2024-05-30T13:38:30.752" v="135" actId="1076"/>
          <ac:spMkLst>
            <pc:docMk/>
            <pc:sldMk cId="4276465767" sldId="687"/>
            <ac:spMk id="763" creationId="{00000000-0000-0000-0000-000000000000}"/>
          </ac:spMkLst>
        </pc:spChg>
        <pc:spChg chg="mod">
          <ac:chgData name="Verbrugge Aline" userId="S::aline.verbrugge@vlaanderen.be::38e90b0a-c2da-403c-be89-d467f5b9de66" providerId="AD" clId="Web-{45A361AF-0C31-E1B0-2877-61A4306D31FA}" dt="2024-05-30T13:39:24.753" v="148" actId="1076"/>
          <ac:spMkLst>
            <pc:docMk/>
            <pc:sldMk cId="4276465767" sldId="687"/>
            <ac:spMk id="764" creationId="{00000000-0000-0000-0000-000000000000}"/>
          </ac:spMkLst>
        </pc:spChg>
        <pc:spChg chg="mod">
          <ac:chgData name="Verbrugge Aline" userId="S::aline.verbrugge@vlaanderen.be::38e90b0a-c2da-403c-be89-d467f5b9de66" providerId="AD" clId="Web-{45A361AF-0C31-E1B0-2877-61A4306D31FA}" dt="2024-05-30T13:39:36.379" v="153" actId="20577"/>
          <ac:spMkLst>
            <pc:docMk/>
            <pc:sldMk cId="4276465767" sldId="687"/>
            <ac:spMk id="765" creationId="{00000000-0000-0000-0000-000000000000}"/>
          </ac:spMkLst>
        </pc:spChg>
        <pc:spChg chg="mod">
          <ac:chgData name="Verbrugge Aline" userId="S::aline.verbrugge@vlaanderen.be::38e90b0a-c2da-403c-be89-d467f5b9de66" providerId="AD" clId="Web-{45A361AF-0C31-E1B0-2877-61A4306D31FA}" dt="2024-05-30T13:39:24.769" v="149" actId="1076"/>
          <ac:spMkLst>
            <pc:docMk/>
            <pc:sldMk cId="4276465767" sldId="687"/>
            <ac:spMk id="766" creationId="{00000000-0000-0000-0000-000000000000}"/>
          </ac:spMkLst>
        </pc:spChg>
        <pc:spChg chg="mod">
          <ac:chgData name="Verbrugge Aline" userId="S::aline.verbrugge@vlaanderen.be::38e90b0a-c2da-403c-be89-d467f5b9de66" providerId="AD" clId="Web-{45A361AF-0C31-E1B0-2877-61A4306D31FA}" dt="2024-05-30T13:38:47.862" v="143" actId="1076"/>
          <ac:spMkLst>
            <pc:docMk/>
            <pc:sldMk cId="4276465767" sldId="687"/>
            <ac:spMk id="767" creationId="{00000000-0000-0000-0000-000000000000}"/>
          </ac:spMkLst>
        </pc:spChg>
        <pc:picChg chg="del">
          <ac:chgData name="Verbrugge Aline" userId="S::aline.verbrugge@vlaanderen.be::38e90b0a-c2da-403c-be89-d467f5b9de66" providerId="AD" clId="Web-{45A361AF-0C31-E1B0-2877-61A4306D31FA}" dt="2024-05-30T13:35:14.182" v="53"/>
          <ac:picMkLst>
            <pc:docMk/>
            <pc:sldMk cId="4276465767" sldId="687"/>
            <ac:picMk id="3" creationId="{6E50AFCF-8E55-6D70-190F-6C0E6879103C}"/>
          </ac:picMkLst>
        </pc:picChg>
        <pc:picChg chg="add mod">
          <ac:chgData name="Verbrugge Aline" userId="S::aline.verbrugge@vlaanderen.be::38e90b0a-c2da-403c-be89-d467f5b9de66" providerId="AD" clId="Web-{45A361AF-0C31-E1B0-2877-61A4306D31FA}" dt="2024-05-30T13:39:28.066" v="150" actId="1076"/>
          <ac:picMkLst>
            <pc:docMk/>
            <pc:sldMk cId="4276465767" sldId="687"/>
            <ac:picMk id="4" creationId="{BB4CEDF0-3AE7-9632-198B-EEF22C6473A0}"/>
          </ac:picMkLst>
        </pc:picChg>
      </pc:sldChg>
      <pc:sldChg chg="add del">
        <pc:chgData name="Verbrugge Aline" userId="S::aline.verbrugge@vlaanderen.be::38e90b0a-c2da-403c-be89-d467f5b9de66" providerId="AD" clId="Web-{45A361AF-0C31-E1B0-2877-61A4306D31FA}" dt="2024-05-30T13:39:59.599" v="156"/>
        <pc:sldMkLst>
          <pc:docMk/>
          <pc:sldMk cId="3069647132" sldId="6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pp.mural.co/t/beadvtc7549/m/beadvtc7549/1718018144245/4665514be0ce53af1ac60028d9aa3825a10bef0c?sender=u34212b5e3014640aa6a2857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Lange termijn schaalbaar</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12</a:t>
            </a:fld>
            <a:endParaRPr lang="nl-BE"/>
          </a:p>
        </p:txBody>
      </p:sp>
    </p:spTree>
    <p:extLst>
      <p:ext uri="{BB962C8B-B14F-4D97-AF65-F5344CB8AC3E}">
        <p14:creationId xmlns:p14="http://schemas.microsoft.com/office/powerpoint/2010/main" val="146037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a:t>
            </a:r>
            <a:r>
              <a:rPr lang="en-GB" err="1"/>
              <a:t>vaste</a:t>
            </a:r>
            <a:r>
              <a:rPr lang="en-GB"/>
              <a:t> scope </a:t>
            </a:r>
            <a:r>
              <a:rPr lang="en-GB" err="1"/>
              <a:t>en</a:t>
            </a:r>
            <a:r>
              <a:rPr lang="en-GB"/>
              <a:t> use cases</a:t>
            </a:r>
            <a:endParaRPr/>
          </a:p>
          <a:p>
            <a:pPr marL="171450" lvl="0" indent="-171450" algn="l" rtl="0">
              <a:lnSpc>
                <a:spcPct val="117999"/>
              </a:lnSpc>
              <a:spcBef>
                <a:spcPts val="0"/>
              </a:spcBef>
              <a:spcAft>
                <a:spcPts val="0"/>
              </a:spcAft>
              <a:buSzPts val="1100"/>
              <a:buFont typeface="Arial"/>
              <a:buChar char="-"/>
            </a:pPr>
            <a:r>
              <a:rPr lang="en-GB" err="1"/>
              <a:t>Tijdens</a:t>
            </a:r>
            <a:r>
              <a:rPr lang="en-GB"/>
              <a:t> business </a:t>
            </a:r>
            <a:r>
              <a:rPr lang="en-GB" err="1"/>
              <a:t>werkgroep</a:t>
            </a:r>
            <a:r>
              <a:rPr lang="en-GB"/>
              <a:t> </a:t>
            </a:r>
            <a:r>
              <a:rPr lang="en-GB" err="1"/>
              <a:t>meer</a:t>
            </a:r>
            <a:r>
              <a:rPr lang="en-GB"/>
              <a:t> use cases </a:t>
            </a:r>
            <a:r>
              <a:rPr lang="en-GB" err="1"/>
              <a:t>verzamelen</a:t>
            </a:r>
            <a:endParaRPr/>
          </a:p>
          <a:p>
            <a:pPr marL="171450" lvl="0" indent="-171450" algn="l" rtl="0">
              <a:lnSpc>
                <a:spcPct val="117999"/>
              </a:lnSpc>
              <a:spcBef>
                <a:spcPts val="0"/>
              </a:spcBef>
              <a:spcAft>
                <a:spcPts val="0"/>
              </a:spcAft>
              <a:buSzPts val="1100"/>
              <a:buFont typeface="Arial"/>
              <a:buChar char="-"/>
            </a:pPr>
            <a:r>
              <a:rPr lang="en-GB" err="1"/>
              <a:t>Tijdens</a:t>
            </a:r>
            <a:r>
              <a:rPr lang="en-GB"/>
              <a:t> het </a:t>
            </a:r>
            <a:r>
              <a:rPr lang="en-GB" err="1"/>
              <a:t>traject</a:t>
            </a:r>
            <a:r>
              <a:rPr lang="en-GB"/>
              <a:t> </a:t>
            </a:r>
            <a:r>
              <a:rPr lang="en-GB" err="1"/>
              <a:t>kunnen</a:t>
            </a:r>
            <a:r>
              <a:rPr lang="en-GB"/>
              <a:t> er </a:t>
            </a:r>
            <a:r>
              <a:rPr lang="en-GB" err="1"/>
              <a:t>nog</a:t>
            </a:r>
            <a:r>
              <a:rPr lang="en-GB"/>
              <a:t> </a:t>
            </a:r>
            <a:r>
              <a:rPr lang="en-GB" err="1"/>
              <a:t>dingen</a:t>
            </a:r>
            <a:r>
              <a:rPr lang="en-GB"/>
              <a:t> </a:t>
            </a:r>
            <a:r>
              <a:rPr lang="en-GB" err="1"/>
              <a:t>bijkomen</a:t>
            </a:r>
          </a:p>
        </p:txBody>
      </p:sp>
    </p:spTree>
    <p:extLst>
      <p:ext uri="{BB962C8B-B14F-4D97-AF65-F5344CB8AC3E}">
        <p14:creationId xmlns:p14="http://schemas.microsoft.com/office/powerpoint/2010/main" val="1566442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a30d34c7e0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46" name="Google Shape;346;g1a30d34c7e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a30d34c7e0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1a30d34c7e0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indent="0" algn="just" rtl="0" fontAlgn="base">
              <a:buNone/>
            </a:pPr>
            <a:r>
              <a:rPr lang="en-US" b="0" i="0" u="none" strike="noStrike" dirty="0" err="1">
                <a:solidFill>
                  <a:srgbClr val="000000"/>
                </a:solidFill>
                <a:effectLst/>
                <a:latin typeface="Arial" panose="020B0604020202020204" pitchFamily="34" charset="0"/>
              </a:rPr>
              <a:t>Een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semantische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standaard</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maakt</a:t>
            </a:r>
            <a:r>
              <a:rPr lang="en-US" b="0" i="0" u="none" strike="noStrike" dirty="0">
                <a:solidFill>
                  <a:srgbClr val="000000"/>
                </a:solidFill>
                <a:effectLst/>
                <a:latin typeface="Arial" panose="020B0604020202020204" pitchFamily="34" charset="0"/>
              </a:rPr>
              <a:t> het </a:t>
            </a:r>
            <a:r>
              <a:rPr lang="en-US" b="0" i="0" u="none" strike="noStrike" dirty="0" err="1">
                <a:solidFill>
                  <a:srgbClr val="000000"/>
                </a:solidFill>
                <a:effectLst/>
                <a:latin typeface="Arial" panose="020B0604020202020204" pitchFamily="34" charset="0"/>
              </a:rPr>
              <a:t>delen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uitwisselen</a:t>
            </a:r>
            <a:r>
              <a:rPr lang="en-US" b="0" i="0" u="none" strike="noStrike" dirty="0">
                <a:solidFill>
                  <a:srgbClr val="000000"/>
                </a:solidFill>
                <a:effectLst/>
                <a:latin typeface="Arial" panose="020B0604020202020204" pitchFamily="34" charset="0"/>
              </a:rPr>
              <a:t> van data </a:t>
            </a:r>
            <a:r>
              <a:rPr lang="en-US" b="0" i="0" u="none" strike="noStrike" dirty="0" err="1">
                <a:solidFill>
                  <a:srgbClr val="000000"/>
                </a:solidFill>
                <a:effectLst/>
                <a:latin typeface="Arial" panose="020B0604020202020204" pitchFamily="34" charset="0"/>
              </a:rPr>
              <a:t>tussen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verschillende</a:t>
            </a:r>
            <a:r>
              <a:rPr lang="en-US" b="0" i="0" u="none" strike="noStrike" dirty="0">
                <a:solidFill>
                  <a:srgbClr val="000000"/>
                </a:solidFill>
                <a:effectLst/>
                <a:latin typeface="Arial" panose="020B0604020202020204" pitchFamily="34" charset="0"/>
              </a:rPr>
              <a:t> stakeholders </a:t>
            </a:r>
            <a:r>
              <a:rPr lang="en-US" b="0" i="0" u="none" strike="noStrike" dirty="0" err="1">
                <a:solidFill>
                  <a:srgbClr val="000000"/>
                </a:solidFill>
                <a:effectLst/>
                <a:latin typeface="Arial" panose="020B0604020202020204" pitchFamily="34" charset="0"/>
              </a:rPr>
              <a:t>gemakkelijker</a:t>
            </a:r>
            <a:r>
              <a:rPr lang="en-US" b="0" i="0" u="none" strike="noStrike" dirty="0">
                <a:solidFill>
                  <a:srgbClr val="000000"/>
                </a:solidFill>
                <a:effectLst/>
                <a:latin typeface="Arial" panose="020B0604020202020204" pitchFamily="34" charset="0"/>
              </a:rPr>
              <a:t>. Elke </a:t>
            </a:r>
            <a:r>
              <a:rPr lang="en-US" b="0" i="0" u="none" strike="noStrike" dirty="0" err="1">
                <a:solidFill>
                  <a:srgbClr val="000000"/>
                </a:solidFill>
                <a:effectLst/>
                <a:latin typeface="Arial" panose="020B0604020202020204" pitchFamily="34" charset="0"/>
              </a:rPr>
              <a:t>betrokkene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kan</a:t>
            </a:r>
            <a:r>
              <a:rPr lang="en-US" b="0" i="0" u="none" strike="noStrike" dirty="0">
                <a:solidFill>
                  <a:srgbClr val="000000"/>
                </a:solidFill>
                <a:effectLst/>
                <a:latin typeface="Arial" panose="020B0604020202020204" pitchFamily="34" charset="0"/>
              </a:rPr>
              <a:t> de </a:t>
            </a:r>
            <a:r>
              <a:rPr lang="en-US" b="0" i="0" u="none" strike="noStrike" dirty="0" err="1">
                <a:solidFill>
                  <a:srgbClr val="000000"/>
                </a:solidFill>
                <a:effectLst/>
                <a:latin typeface="Arial" panose="020B0604020202020204" pitchFamily="34" charset="0"/>
              </a:rPr>
              <a:t>gegevens</a:t>
            </a:r>
            <a:r>
              <a:rPr lang="en-US" b="0" i="0" u="none" strike="noStrike" dirty="0">
                <a:solidFill>
                  <a:srgbClr val="000000"/>
                </a:solidFill>
                <a:effectLst/>
                <a:latin typeface="Arial" panose="020B0604020202020204" pitchFamily="34" charset="0"/>
              </a:rPr>
              <a:t> van de </a:t>
            </a:r>
            <a:r>
              <a:rPr lang="en-US" b="0" i="0" u="none" strike="noStrike" dirty="0" err="1">
                <a:solidFill>
                  <a:srgbClr val="000000"/>
                </a:solidFill>
                <a:effectLst/>
                <a:latin typeface="Arial" panose="020B0604020202020204" pitchFamily="34" charset="0"/>
              </a:rPr>
              <a:t>andere</a:t>
            </a:r>
            <a:r>
              <a:rPr lang="en-US" b="0" i="0" u="none" strike="noStrike" dirty="0">
                <a:solidFill>
                  <a:srgbClr val="000000"/>
                </a:solidFill>
                <a:effectLst/>
                <a:latin typeface="Arial" panose="020B0604020202020204" pitchFamily="34" charset="0"/>
              </a:rPr>
              <a:t> direct </a:t>
            </a:r>
            <a:r>
              <a:rPr lang="en-US" b="0" i="0" u="none" strike="noStrike" dirty="0" err="1">
                <a:solidFill>
                  <a:srgbClr val="000000"/>
                </a:solidFill>
                <a:effectLst/>
                <a:latin typeface="Arial" panose="020B0604020202020204" pitchFamily="34" charset="0"/>
              </a:rPr>
              <a:t>gebruiken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interpreteren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Dit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stimuleert</a:t>
            </a:r>
            <a:r>
              <a:rPr lang="en-US" b="0" i="0" u="none" strike="noStrike" dirty="0">
                <a:solidFill>
                  <a:srgbClr val="000000"/>
                </a:solidFill>
                <a:effectLst/>
                <a:latin typeface="Arial" panose="020B0604020202020204" pitchFamily="34" charset="0"/>
              </a:rPr>
              <a:t> de </a:t>
            </a:r>
            <a:r>
              <a:rPr lang="en-US" b="0" i="0" u="none" strike="noStrike" dirty="0" err="1">
                <a:solidFill>
                  <a:srgbClr val="000000"/>
                </a:solidFill>
                <a:effectLst/>
                <a:latin typeface="Arial" panose="020B0604020202020204" pitchFamily="34" charset="0"/>
              </a:rPr>
              <a:t>uitwisseling</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het </a:t>
            </a:r>
            <a:r>
              <a:rPr lang="en-US" b="0" i="0" u="none" strike="noStrike" dirty="0" err="1">
                <a:solidFill>
                  <a:srgbClr val="000000"/>
                </a:solidFill>
                <a:effectLst/>
                <a:latin typeface="Arial" panose="020B0604020202020204" pitchFamily="34" charset="0"/>
              </a:rPr>
              <a:t>hergebruik</a:t>
            </a:r>
            <a:r>
              <a:rPr lang="en-US" b="0" i="0" u="none" strike="noStrike" dirty="0">
                <a:solidFill>
                  <a:srgbClr val="000000"/>
                </a:solidFill>
                <a:effectLst/>
                <a:latin typeface="Arial" panose="020B0604020202020204" pitchFamily="34" charset="0"/>
              </a:rPr>
              <a:t> van </a:t>
            </a:r>
            <a:r>
              <a:rPr lang="en-US" b="0" i="0" u="none" strike="noStrike" dirty="0" err="1">
                <a:solidFill>
                  <a:srgbClr val="000000"/>
                </a:solidFill>
                <a:effectLst/>
                <a:latin typeface="Arial" panose="020B0604020202020204" pitchFamily="34" charset="0"/>
              </a:rPr>
              <a:t>gegevens</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vermindert</a:t>
            </a:r>
            <a:r>
              <a:rPr lang="en-US" b="0" i="0" u="none" strike="noStrike" dirty="0">
                <a:solidFill>
                  <a:srgbClr val="000000"/>
                </a:solidFill>
                <a:effectLst/>
                <a:latin typeface="Arial" panose="020B0604020202020204" pitchFamily="34" charset="0"/>
              </a:rPr>
              <a:t> de </a:t>
            </a:r>
            <a:r>
              <a:rPr lang="en-US" b="0" i="0" u="none" strike="noStrike" dirty="0" err="1">
                <a:solidFill>
                  <a:srgbClr val="000000"/>
                </a:solidFill>
                <a:effectLst/>
                <a:latin typeface="Arial" panose="020B0604020202020204" pitchFamily="34" charset="0"/>
              </a:rPr>
              <a:t>kost</a:t>
            </a:r>
            <a:r>
              <a:rPr lang="en-US" b="0" i="0" u="none" strike="noStrike" dirty="0">
                <a:solidFill>
                  <a:srgbClr val="000000"/>
                </a:solidFill>
                <a:effectLst/>
                <a:latin typeface="Arial" panose="020B0604020202020204" pitchFamily="34" charset="0"/>
              </a:rPr>
              <a:t> van </a:t>
            </a:r>
            <a:r>
              <a:rPr lang="en-US" b="0" i="0" u="none" strike="noStrike" dirty="0" err="1">
                <a:solidFill>
                  <a:srgbClr val="000000"/>
                </a:solidFill>
                <a:effectLst/>
                <a:latin typeface="Arial" panose="020B0604020202020204" pitchFamily="34" charset="0"/>
              </a:rPr>
              <a:t>uitwisseling</a:t>
            </a:r>
            <a:r>
              <a:rPr lang="en-US" b="0" i="0" u="none" strike="noStrike" dirty="0">
                <a:solidFill>
                  <a:srgbClr val="000000"/>
                </a:solidFill>
                <a:effectLst/>
                <a:latin typeface="Arial" panose="020B0604020202020204" pitchFamily="34" charset="0"/>
              </a:rPr>
              <a:t>. De </a:t>
            </a:r>
            <a:r>
              <a:rPr lang="en-US" b="0" i="0" u="none" strike="noStrike" dirty="0" err="1">
                <a:solidFill>
                  <a:srgbClr val="000000"/>
                </a:solidFill>
                <a:effectLst/>
                <a:latin typeface="Arial" panose="020B0604020202020204" pitchFamily="34" charset="0"/>
              </a:rPr>
              <a:t>semantische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standaard</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zorgt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voor</a:t>
            </a:r>
            <a:r>
              <a:rPr lang="en-US" b="0" i="0" u="none" strike="noStrike" dirty="0">
                <a:solidFill>
                  <a:srgbClr val="000000"/>
                </a:solidFill>
                <a:effectLst/>
                <a:latin typeface="Arial" panose="020B0604020202020204" pitchFamily="34" charset="0"/>
              </a:rPr>
              <a:t> machine </a:t>
            </a:r>
            <a:r>
              <a:rPr lang="en-US" b="0" i="0" u="none" strike="noStrike" dirty="0" err="1">
                <a:solidFill>
                  <a:srgbClr val="000000"/>
                </a:solidFill>
                <a:effectLst/>
                <a:latin typeface="Arial" panose="020B0604020202020204" pitchFamily="34" charset="0"/>
              </a:rPr>
              <a:t>leesbare</a:t>
            </a:r>
            <a:r>
              <a:rPr lang="en-US" b="0" i="0" u="none" strike="noStrike" dirty="0">
                <a:solidFill>
                  <a:srgbClr val="000000"/>
                </a:solidFill>
                <a:effectLst/>
                <a:latin typeface="Arial" panose="020B0604020202020204" pitchFamily="34" charset="0"/>
              </a:rPr>
              <a:t> data. Het </a:t>
            </a:r>
            <a:r>
              <a:rPr lang="en-US" b="0" i="0" u="none" strike="noStrike" dirty="0" err="1">
                <a:solidFill>
                  <a:srgbClr val="000000"/>
                </a:solidFill>
                <a:effectLst/>
                <a:latin typeface="Arial" panose="020B0604020202020204" pitchFamily="34" charset="0"/>
              </a:rPr>
              <a:t>brengt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eveneens</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efficiëntiewinst</a:t>
            </a:r>
            <a:r>
              <a:rPr lang="en-US" b="0" i="0" u="none" strike="noStrike" dirty="0">
                <a:solidFill>
                  <a:srgbClr val="000000"/>
                </a:solidFill>
                <a:effectLst/>
                <a:latin typeface="Arial" panose="020B0604020202020204" pitchFamily="34" charset="0"/>
              </a:rPr>
              <a:t> met </a:t>
            </a:r>
            <a:r>
              <a:rPr lang="en-US" b="0" i="0" u="none" strike="noStrike" dirty="0" err="1">
                <a:solidFill>
                  <a:srgbClr val="000000"/>
                </a:solidFill>
                <a:effectLst/>
                <a:latin typeface="Arial" panose="020B0604020202020204" pitchFamily="34" charset="0"/>
              </a:rPr>
              <a:t>zich</a:t>
            </a:r>
            <a:r>
              <a:rPr lang="en-US" b="0" i="0" u="none" strike="noStrike" dirty="0">
                <a:solidFill>
                  <a:srgbClr val="000000"/>
                </a:solidFill>
                <a:effectLst/>
                <a:latin typeface="Arial" panose="020B0604020202020204" pitchFamily="34" charset="0"/>
              </a:rPr>
              <a:t> mee </a:t>
            </a:r>
            <a:r>
              <a:rPr lang="en-US" b="0" i="0" u="none" strike="noStrike" dirty="0" err="1">
                <a:solidFill>
                  <a:srgbClr val="000000"/>
                </a:solidFill>
                <a:effectLst/>
                <a:latin typeface="Arial" panose="020B0604020202020204" pitchFamily="34" charset="0"/>
              </a:rPr>
              <a:t>als</a:t>
            </a:r>
            <a:r>
              <a:rPr lang="en-US" b="0" i="0" u="none" strike="noStrike" dirty="0">
                <a:solidFill>
                  <a:srgbClr val="000000"/>
                </a:solidFill>
                <a:effectLst/>
                <a:latin typeface="Arial" panose="020B0604020202020204" pitchFamily="34" charset="0"/>
              </a:rPr>
              <a:t> de data in </a:t>
            </a:r>
            <a:r>
              <a:rPr lang="en-US" b="0" i="0" u="none" strike="noStrike" dirty="0" err="1">
                <a:solidFill>
                  <a:srgbClr val="000000"/>
                </a:solidFill>
                <a:effectLst/>
                <a:latin typeface="Arial" panose="020B0604020202020204" pitchFamily="34" charset="0"/>
              </a:rPr>
              <a:t>verschillende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processen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gebruikt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kunnen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worden</a:t>
            </a:r>
            <a:r>
              <a:rPr lang="en-US" b="0" i="0" u="none" strike="noStrike" dirty="0">
                <a:solidFill>
                  <a:srgbClr val="000000"/>
                </a:solidFill>
                <a:effectLst/>
                <a:latin typeface="Arial" panose="020B0604020202020204" pitchFamily="34" charset="0"/>
              </a:rPr>
              <a:t>.  </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marL="158750" indent="0" algn="just" rtl="0" fontAlgn="base">
              <a:buNone/>
            </a:pPr>
            <a:endParaRPr lang="en-US" b="0" i="0" u="none" strike="noStrike" dirty="0">
              <a:solidFill>
                <a:srgbClr val="000000"/>
              </a:solidFill>
              <a:effectLst/>
              <a:latin typeface="Arial" panose="020B0604020202020204" pitchFamily="34" charset="0"/>
            </a:endParaRPr>
          </a:p>
          <a:p>
            <a:pPr marL="158750" indent="0" algn="just" rtl="0" fontAlgn="base">
              <a:buNone/>
            </a:pPr>
            <a:r>
              <a:rPr lang="en-US" b="0" i="0" u="none" strike="noStrike" dirty="0">
                <a:solidFill>
                  <a:srgbClr val="000000"/>
                </a:solidFill>
                <a:effectLst/>
                <a:latin typeface="Arial" panose="020B0604020202020204" pitchFamily="34" charset="0"/>
              </a:rPr>
              <a:t>Het </a:t>
            </a:r>
            <a:r>
              <a:rPr lang="en-US" b="0" i="0" u="none" strike="noStrike" dirty="0" err="1">
                <a:solidFill>
                  <a:srgbClr val="000000"/>
                </a:solidFill>
                <a:effectLst/>
                <a:latin typeface="Arial" panose="020B0604020202020204" pitchFamily="34" charset="0"/>
              </a:rPr>
              <a:t>openstellen</a:t>
            </a:r>
            <a:r>
              <a:rPr lang="en-US" b="0" i="0" u="none" strike="noStrike" dirty="0">
                <a:solidFill>
                  <a:srgbClr val="000000"/>
                </a:solidFill>
                <a:effectLst/>
                <a:latin typeface="Arial" panose="020B0604020202020204" pitchFamily="34" charset="0"/>
              </a:rPr>
              <a:t> van </a:t>
            </a:r>
            <a:r>
              <a:rPr lang="en-US" b="0" i="0" u="none" strike="noStrike" dirty="0" err="1">
                <a:solidFill>
                  <a:srgbClr val="000000"/>
                </a:solidFill>
                <a:effectLst/>
                <a:latin typeface="Arial" panose="020B0604020202020204" pitchFamily="34" charset="0"/>
              </a:rPr>
              <a:t>semantische</a:t>
            </a:r>
            <a:r>
              <a:rPr lang="en-US" b="0" i="0" u="none" strike="noStrike" dirty="0">
                <a:solidFill>
                  <a:srgbClr val="000000"/>
                </a:solidFill>
                <a:effectLst/>
                <a:latin typeface="Arial" panose="020B0604020202020204" pitchFamily="34" charset="0"/>
              </a:rPr>
              <a:t> data </a:t>
            </a:r>
            <a:r>
              <a:rPr lang="en-US" b="0" i="0" u="none" strike="noStrike" dirty="0" err="1">
                <a:solidFill>
                  <a:srgbClr val="000000"/>
                </a:solidFill>
                <a:effectLst/>
                <a:latin typeface="Arial" panose="020B0604020202020204" pitchFamily="34" charset="0"/>
              </a:rPr>
              <a:t>bevordert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innovatie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zal</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relevante</a:t>
            </a:r>
            <a:r>
              <a:rPr lang="en-US" b="0" i="0" u="none" strike="noStrike" dirty="0">
                <a:solidFill>
                  <a:srgbClr val="000000"/>
                </a:solidFill>
                <a:effectLst/>
                <a:latin typeface="Arial" panose="020B0604020202020204" pitchFamily="34" charset="0"/>
              </a:rPr>
              <a:t> stakeholders in </a:t>
            </a:r>
            <a:r>
              <a:rPr lang="en-US" b="0" i="0" u="none" strike="noStrike" dirty="0" err="1">
                <a:solidFill>
                  <a:srgbClr val="000000"/>
                </a:solidFill>
                <a:effectLst/>
                <a:latin typeface="Arial" panose="020B0604020202020204" pitchFamily="34" charset="0"/>
              </a:rPr>
              <a:t>staat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stellen</a:t>
            </a:r>
            <a:r>
              <a:rPr lang="en-US" b="0" i="0" u="none" strike="noStrike" dirty="0">
                <a:solidFill>
                  <a:srgbClr val="000000"/>
                </a:solidFill>
                <a:effectLst/>
                <a:latin typeface="Arial" panose="020B0604020202020204" pitchFamily="34" charset="0"/>
              </a:rPr>
              <a:t> om </a:t>
            </a:r>
            <a:r>
              <a:rPr lang="en-US" b="0" i="0" u="none" strike="noStrike" dirty="0" err="1">
                <a:solidFill>
                  <a:srgbClr val="000000"/>
                </a:solidFill>
                <a:effectLst/>
                <a:latin typeface="Arial" panose="020B0604020202020204" pitchFamily="34" charset="0"/>
              </a:rPr>
              <a:t>intelligentere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diensten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te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ontwikkelen</a:t>
            </a:r>
            <a:r>
              <a:rPr lang="en-US" b="0" i="0" u="none" strike="noStrike" dirty="0">
                <a:solidFill>
                  <a:srgbClr val="000000"/>
                </a:solidFill>
                <a:effectLst/>
                <a:latin typeface="Arial" panose="020B0604020202020204" pitchFamily="34" charset="0"/>
              </a:rPr>
              <a:t>. Door het </a:t>
            </a:r>
            <a:r>
              <a:rPr lang="en-US" b="0" i="0" u="none" strike="noStrike" dirty="0" err="1">
                <a:solidFill>
                  <a:srgbClr val="000000"/>
                </a:solidFill>
                <a:effectLst/>
                <a:latin typeface="Arial" panose="020B0604020202020204" pitchFamily="34" charset="0"/>
              </a:rPr>
              <a:t>linken</a:t>
            </a:r>
            <a:r>
              <a:rPr lang="en-US" b="0" i="0" u="none" strike="noStrike" dirty="0">
                <a:solidFill>
                  <a:srgbClr val="000000"/>
                </a:solidFill>
                <a:effectLst/>
                <a:latin typeface="Arial" panose="020B0604020202020204" pitchFamily="34" charset="0"/>
              </a:rPr>
              <a:t> van data </a:t>
            </a:r>
            <a:r>
              <a:rPr lang="en-US" b="0" i="0" u="none" strike="noStrike" dirty="0" err="1">
                <a:solidFill>
                  <a:srgbClr val="000000"/>
                </a:solidFill>
                <a:effectLst/>
                <a:latin typeface="Arial" panose="020B0604020202020204" pitchFamily="34" charset="0"/>
              </a:rPr>
              <a:t>beschikken</a:t>
            </a:r>
            <a:r>
              <a:rPr lang="en-US" b="0" i="0" u="none" strike="noStrike" dirty="0">
                <a:solidFill>
                  <a:srgbClr val="000000"/>
                </a:solidFill>
                <a:effectLst/>
                <a:latin typeface="Arial" panose="020B0604020202020204" pitchFamily="34" charset="0"/>
              </a:rPr>
              <a:t> we </a:t>
            </a:r>
            <a:r>
              <a:rPr lang="en-US" b="0" i="0" u="none" strike="noStrike" dirty="0" err="1">
                <a:solidFill>
                  <a:srgbClr val="000000"/>
                </a:solidFill>
                <a:effectLst/>
                <a:latin typeface="Arial" panose="020B0604020202020204" pitchFamily="34" charset="0"/>
              </a:rPr>
              <a:t>ook</a:t>
            </a:r>
            <a:r>
              <a:rPr lang="en-US" b="0" i="0" u="none" strike="noStrike" dirty="0">
                <a:solidFill>
                  <a:srgbClr val="000000"/>
                </a:solidFill>
                <a:effectLst/>
                <a:latin typeface="Arial" panose="020B0604020202020204" pitchFamily="34" charset="0"/>
              </a:rPr>
              <a:t> over </a:t>
            </a:r>
            <a:r>
              <a:rPr lang="en-US" b="0" i="0" u="none" strike="noStrike" dirty="0" err="1">
                <a:solidFill>
                  <a:srgbClr val="000000"/>
                </a:solidFill>
                <a:effectLst/>
                <a:latin typeface="Arial" panose="020B0604020202020204" pitchFamily="34" charset="0"/>
              </a:rPr>
              <a:t>rijkere</a:t>
            </a:r>
            <a:r>
              <a:rPr lang="en-US" b="0" i="0" u="none" strike="noStrike" dirty="0">
                <a:solidFill>
                  <a:srgbClr val="000000"/>
                </a:solidFill>
                <a:effectLst/>
                <a:latin typeface="Arial" panose="020B0604020202020204" pitchFamily="34" charset="0"/>
              </a:rPr>
              <a:t> data. </a:t>
            </a:r>
            <a:r>
              <a:rPr lang="en-US" b="0" i="0" u="none" strike="noStrike" dirty="0" err="1">
                <a:solidFill>
                  <a:srgbClr val="000000"/>
                </a:solidFill>
                <a:effectLst/>
                <a:latin typeface="Arial" panose="020B0604020202020204" pitchFamily="34" charset="0"/>
              </a:rPr>
              <a:t>Uit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verrijkte</a:t>
            </a:r>
            <a:r>
              <a:rPr lang="en-US" b="0" i="0" u="none" strike="noStrike" dirty="0">
                <a:solidFill>
                  <a:srgbClr val="000000"/>
                </a:solidFill>
                <a:effectLst/>
                <a:latin typeface="Arial" panose="020B0604020202020204" pitchFamily="34" charset="0"/>
              </a:rPr>
              <a:t> data </a:t>
            </a:r>
            <a:r>
              <a:rPr lang="en-US" b="0" i="0" u="none" strike="noStrike" dirty="0" err="1">
                <a:solidFill>
                  <a:srgbClr val="000000"/>
                </a:solidFill>
                <a:effectLst/>
                <a:latin typeface="Arial" panose="020B0604020202020204" pitchFamily="34" charset="0"/>
              </a:rPr>
              <a:t>kan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ook</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meer</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kennis</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worden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gehaald</a:t>
            </a:r>
            <a:r>
              <a:rPr lang="en-US" b="0" i="0" u="none" strike="noStrike" dirty="0">
                <a:solidFill>
                  <a:srgbClr val="000000"/>
                </a:solidFill>
                <a:effectLst/>
                <a:latin typeface="Arial" panose="020B0604020202020204" pitchFamily="34" charset="0"/>
              </a:rPr>
              <a:t>.</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marL="0" lvl="0" indent="0" algn="l" rtl="0">
              <a:lnSpc>
                <a:spcPct val="100000"/>
              </a:lnSpc>
              <a:spcBef>
                <a:spcPts val="0"/>
              </a:spcBef>
              <a:spcAft>
                <a:spcPts val="0"/>
              </a:spcAft>
              <a:buClr>
                <a:schemeClr val="dk1"/>
              </a:buClr>
              <a:buSzPts val="1200"/>
              <a:buNone/>
            </a:pPr>
            <a:endParaRPr dirty="0"/>
          </a:p>
        </p:txBody>
      </p:sp>
      <p:sp>
        <p:nvSpPr>
          <p:cNvPr id="355" name="Google Shape;355;g1a30d34c7e0_0_335: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a30d34c7e0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g1a30d34c7e0_0_3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algn="l" rtl="0" fontAlgn="base"/>
            <a:r>
              <a:rPr lang="en-US" sz="4000" b="0" i="0" u="none" strike="noStrike" dirty="0">
                <a:solidFill>
                  <a:srgbClr val="000000"/>
                </a:solidFill>
                <a:effectLst/>
                <a:latin typeface="Arial" panose="020B0604020202020204" pitchFamily="34" charset="0"/>
              </a:rPr>
              <a:t>Om </a:t>
            </a:r>
            <a:r>
              <a:rPr lang="en-US" sz="4000" b="0" i="0" u="none" strike="noStrike" dirty="0" err="1">
                <a:solidFill>
                  <a:srgbClr val="000000"/>
                </a:solidFill>
                <a:effectLst/>
                <a:latin typeface="Arial" panose="020B0604020202020204" pitchFamily="34" charset="0"/>
              </a:rPr>
              <a:t>dit</a:t>
            </a:r>
            <a:r>
              <a:rPr lang="en-US" sz="4000" b="0" i="0" u="none" strike="noStrike" dirty="0">
                <a:solidFill>
                  <a:srgbClr val="000000"/>
                </a:solidFill>
                <a:effectLst/>
                <a:latin typeface="Arial" panose="020B0604020202020204" pitchFamily="34" charset="0"/>
              </a:rPr>
              <a:t> op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begrijpelijke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manier</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uit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leggen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heb</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ik</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deze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afbeelding</a:t>
            </a:r>
            <a:r>
              <a:rPr lang="en-US" sz="4000" b="0" i="0" u="none" strike="noStrike" dirty="0">
                <a:solidFill>
                  <a:srgbClr val="000000"/>
                </a:solidFill>
                <a:effectLst/>
                <a:latin typeface="Arial" panose="020B0604020202020204" pitchFamily="34" charset="0"/>
              </a:rPr>
              <a:t> mee </a:t>
            </a:r>
            <a:r>
              <a:rPr lang="en-US" sz="4000" b="0" i="0" u="none" strike="noStrike" dirty="0" err="1">
                <a:solidFill>
                  <a:srgbClr val="000000"/>
                </a:solidFill>
                <a:effectLst/>
                <a:latin typeface="Arial" panose="020B0604020202020204" pitchFamily="34" charset="0"/>
              </a:rPr>
              <a:t>gebracht</a:t>
            </a:r>
            <a:r>
              <a:rPr lang="en-US" sz="4000" b="0" i="0" u="none" strike="noStrike" dirty="0">
                <a:solidFill>
                  <a:srgbClr val="000000"/>
                </a:solidFill>
                <a:effectLst/>
                <a:latin typeface="Arial" panose="020B0604020202020204" pitchFamily="34" charset="0"/>
              </a:rPr>
              <a:t>.</a:t>
            </a:r>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0" i="0" u="none" strike="noStrike" dirty="0">
                <a:solidFill>
                  <a:srgbClr val="000000"/>
                </a:solidFill>
                <a:effectLst/>
                <a:latin typeface="Arial" panose="020B0604020202020204" pitchFamily="34" charset="0"/>
              </a:rPr>
              <a:t>Stel je </a:t>
            </a:r>
            <a:r>
              <a:rPr lang="en-US" sz="4000" b="0" i="0" u="none" strike="noStrike" dirty="0" err="1">
                <a:solidFill>
                  <a:srgbClr val="000000"/>
                </a:solidFill>
                <a:effectLst/>
                <a:latin typeface="Arial" panose="020B0604020202020204" pitchFamily="34" charset="0"/>
              </a:rPr>
              <a:t>voor</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je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groep</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mensen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hebt</a:t>
            </a:r>
            <a:r>
              <a:rPr lang="en-US" sz="4000" b="0" i="0" u="none" strike="noStrike" dirty="0">
                <a:solidFill>
                  <a:srgbClr val="000000"/>
                </a:solidFill>
                <a:effectLst/>
                <a:latin typeface="Arial" panose="020B0604020202020204" pitchFamily="34" charset="0"/>
              </a:rPr>
              <a:t> die </a:t>
            </a:r>
            <a:r>
              <a:rPr lang="en-US" sz="4000" b="0" i="0" u="none" strike="noStrike" dirty="0" err="1">
                <a:solidFill>
                  <a:srgbClr val="000000"/>
                </a:solidFill>
                <a:effectLst/>
                <a:latin typeface="Arial" panose="020B0604020202020204" pitchFamily="34" charset="0"/>
              </a:rPr>
              <a:t>nog</a:t>
            </a:r>
            <a:r>
              <a:rPr lang="en-US" sz="4000" b="0" i="0" u="none" strike="noStrike" dirty="0">
                <a:solidFill>
                  <a:srgbClr val="000000"/>
                </a:solidFill>
                <a:effectLst/>
                <a:latin typeface="Arial" panose="020B0604020202020204" pitchFamily="34" charset="0"/>
              </a:rPr>
              <a:t> nooit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a:t>
            </a:r>
            <a:r>
              <a:rPr lang="en-US" sz="4000" b="0" i="0" u="none" strike="noStrike" dirty="0" err="1">
                <a:solidFill>
                  <a:srgbClr val="000000"/>
                </a:solidFill>
                <a:effectLst/>
                <a:latin typeface="Arial" panose="020B0604020202020204" pitchFamily="34" charset="0"/>
              </a:rPr>
              <a:t>hebben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gezien</a:t>
            </a:r>
            <a:r>
              <a:rPr lang="en-US" sz="4000" b="0" i="0" u="none" strike="noStrike" dirty="0">
                <a:solidFill>
                  <a:srgbClr val="000000"/>
                </a:solidFill>
                <a:effectLst/>
                <a:latin typeface="Arial" panose="020B0604020202020204" pitchFamily="34" charset="0"/>
              </a:rPr>
              <a:t>. Om hen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idee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geven</a:t>
            </a:r>
            <a:r>
              <a:rPr lang="en-US" sz="4000" b="0" i="0" u="none" strike="noStrike" dirty="0">
                <a:solidFill>
                  <a:srgbClr val="000000"/>
                </a:solidFill>
                <a:effectLst/>
                <a:latin typeface="Arial" panose="020B0604020202020204" pitchFamily="34" charset="0"/>
              </a:rPr>
              <a:t> van hoe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a:t>
            </a:r>
            <a:r>
              <a:rPr lang="en-US" sz="4000" b="0" i="0" u="none" strike="noStrike" dirty="0" err="1">
                <a:solidFill>
                  <a:srgbClr val="000000"/>
                </a:solidFill>
                <a:effectLst/>
                <a:latin typeface="Arial" panose="020B0604020202020204" pitchFamily="34" charset="0"/>
              </a:rPr>
              <a:t>eruitziet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besluit</a:t>
            </a:r>
            <a:r>
              <a:rPr lang="en-US" sz="4000" b="0" i="0" u="none" strike="noStrike" dirty="0">
                <a:solidFill>
                  <a:srgbClr val="000000"/>
                </a:solidFill>
                <a:effectLst/>
                <a:latin typeface="Arial" panose="020B0604020202020204" pitchFamily="34" charset="0"/>
              </a:rPr>
              <a:t> je om ze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blinddoeken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en</a:t>
            </a:r>
            <a:r>
              <a:rPr lang="en-US" sz="4000" b="0" i="0" u="none" strike="noStrike" dirty="0">
                <a:solidFill>
                  <a:srgbClr val="000000"/>
                </a:solidFill>
                <a:effectLst/>
                <a:latin typeface="Arial" panose="020B0604020202020204" pitchFamily="34" charset="0"/>
              </a:rPr>
              <a:t> ze elk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deel</a:t>
            </a:r>
            <a:r>
              <a:rPr lang="en-US" sz="4000" b="0" i="0" u="none" strike="noStrike" dirty="0">
                <a:solidFill>
                  <a:srgbClr val="000000"/>
                </a:solidFill>
                <a:effectLst/>
                <a:latin typeface="Arial" panose="020B0604020202020204" pitchFamily="34" charset="0"/>
              </a:rPr>
              <a:t> van de olifant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laten </a:t>
            </a:r>
            <a:r>
              <a:rPr lang="en-US" sz="4000" b="0" i="0" u="none" strike="noStrike" dirty="0" err="1">
                <a:solidFill>
                  <a:srgbClr val="000000"/>
                </a:solidFill>
                <a:effectLst/>
                <a:latin typeface="Arial" panose="020B0604020202020204" pitchFamily="34" charset="0"/>
              </a:rPr>
              <a:t>voelen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Vervolgens</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vraag</a:t>
            </a:r>
            <a:r>
              <a:rPr lang="en-US" sz="4000" b="0" i="0" u="none" strike="noStrike" dirty="0">
                <a:solidFill>
                  <a:srgbClr val="000000"/>
                </a:solidFill>
                <a:effectLst/>
                <a:latin typeface="Arial" panose="020B0604020202020204" pitchFamily="34" charset="0"/>
              </a:rPr>
              <a:t> je hen om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beschrijven</a:t>
            </a:r>
            <a:r>
              <a:rPr lang="en-US" sz="4000" b="0" i="0" u="none" strike="noStrike" dirty="0">
                <a:solidFill>
                  <a:srgbClr val="000000"/>
                </a:solidFill>
                <a:effectLst/>
                <a:latin typeface="Arial" panose="020B0604020202020204" pitchFamily="34" charset="0"/>
              </a:rPr>
              <a:t> wat ze </a:t>
            </a:r>
            <a:r>
              <a:rPr lang="en-US" sz="4000" b="0" i="0" u="none" strike="noStrike" dirty="0" err="1">
                <a:solidFill>
                  <a:srgbClr val="000000"/>
                </a:solidFill>
                <a:effectLst/>
                <a:latin typeface="Arial" panose="020B0604020202020204" pitchFamily="34" charset="0"/>
              </a:rPr>
              <a:t>denken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is, </a:t>
            </a:r>
            <a:r>
              <a:rPr lang="en-US" sz="4000" b="0" i="0" u="none" strike="noStrike" dirty="0" err="1">
                <a:solidFill>
                  <a:srgbClr val="000000"/>
                </a:solidFill>
                <a:effectLst/>
                <a:latin typeface="Arial" panose="020B0604020202020204" pitchFamily="34" charset="0"/>
              </a:rPr>
              <a:t>gebaseerd</a:t>
            </a:r>
            <a:r>
              <a:rPr lang="en-US" sz="4000" b="0" i="0" u="none" strike="noStrike" dirty="0">
                <a:solidFill>
                  <a:srgbClr val="000000"/>
                </a:solidFill>
                <a:effectLst/>
                <a:latin typeface="Arial" panose="020B0604020202020204" pitchFamily="34" charset="0"/>
              </a:rPr>
              <a:t> op </a:t>
            </a:r>
            <a:r>
              <a:rPr lang="en-US" sz="4000" b="0" i="0" u="none" strike="noStrike" dirty="0" err="1">
                <a:solidFill>
                  <a:srgbClr val="000000"/>
                </a:solidFill>
                <a:effectLst/>
                <a:latin typeface="Arial" panose="020B0604020202020204" pitchFamily="34" charset="0"/>
              </a:rPr>
              <a:t>hun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aanraking</a:t>
            </a:r>
            <a:r>
              <a:rPr lang="en-US" sz="4000" b="0" i="0" u="none" strike="noStrike" dirty="0">
                <a:solidFill>
                  <a:srgbClr val="000000"/>
                </a:solidFill>
                <a:effectLst/>
                <a:latin typeface="Arial" panose="020B0604020202020204" pitchFamily="34" charset="0"/>
              </a:rPr>
              <a:t>.</a:t>
            </a:r>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0" i="0" u="none" strike="noStrike" dirty="0">
                <a:solidFill>
                  <a:srgbClr val="000000"/>
                </a:solidFill>
                <a:effectLst/>
                <a:latin typeface="Arial" panose="020B0604020202020204" pitchFamily="34" charset="0"/>
              </a:rPr>
              <a:t>De </a:t>
            </a:r>
            <a:r>
              <a:rPr lang="en-US" sz="4000" b="0" i="0" u="none" strike="noStrike" dirty="0" err="1">
                <a:solidFill>
                  <a:srgbClr val="000000"/>
                </a:solidFill>
                <a:effectLst/>
                <a:latin typeface="Arial" panose="020B0604020202020204" pitchFamily="34" charset="0"/>
              </a:rPr>
              <a:t>persoon</a:t>
            </a:r>
            <a:r>
              <a:rPr lang="en-US" sz="4000" b="0" i="0" u="none" strike="noStrike" dirty="0">
                <a:solidFill>
                  <a:srgbClr val="000000"/>
                </a:solidFill>
                <a:effectLst/>
                <a:latin typeface="Arial" panose="020B0604020202020204" pitchFamily="34" charset="0"/>
              </a:rPr>
              <a:t> die de </a:t>
            </a:r>
            <a:r>
              <a:rPr lang="en-US" sz="4000" b="0" i="0" u="none" strike="noStrike" dirty="0" err="1">
                <a:solidFill>
                  <a:srgbClr val="000000"/>
                </a:solidFill>
                <a:effectLst/>
                <a:latin typeface="Arial" panose="020B0604020202020204" pitchFamily="34" charset="0"/>
              </a:rPr>
              <a:t>slurf</a:t>
            </a:r>
            <a:r>
              <a:rPr lang="en-US" sz="4000" b="0" i="0" u="none" strike="noStrike" dirty="0">
                <a:solidFill>
                  <a:srgbClr val="000000"/>
                </a:solidFill>
                <a:effectLst/>
                <a:latin typeface="Arial" panose="020B0604020202020204" pitchFamily="34" charset="0"/>
              </a:rPr>
              <a:t> van de olifant </a:t>
            </a:r>
            <a:r>
              <a:rPr lang="en-US" sz="4000" b="0" i="0" u="none" strike="noStrike" dirty="0" err="1">
                <a:solidFill>
                  <a:srgbClr val="000000"/>
                </a:solidFill>
                <a:effectLst/>
                <a:latin typeface="Arial" panose="020B0604020202020204" pitchFamily="34" charset="0"/>
              </a:rPr>
              <a:t>voelt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zal</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zeggen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lang </a:t>
            </a:r>
            <a:r>
              <a:rPr lang="en-US" sz="4000" b="0" i="0" u="none" strike="noStrike" dirty="0" err="1">
                <a:solidFill>
                  <a:srgbClr val="000000"/>
                </a:solidFill>
                <a:effectLst/>
                <a:latin typeface="Arial" panose="020B0604020202020204" pitchFamily="34" charset="0"/>
              </a:rPr>
              <a:t>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flexibel</a:t>
            </a:r>
            <a:r>
              <a:rPr lang="en-US" sz="4000" b="0" i="0" u="none" strike="noStrike" dirty="0">
                <a:solidFill>
                  <a:srgbClr val="000000"/>
                </a:solidFill>
                <a:effectLst/>
                <a:latin typeface="Arial" panose="020B0604020202020204" pitchFamily="34" charset="0"/>
              </a:rPr>
              <a:t> is, </a:t>
            </a:r>
            <a:r>
              <a:rPr lang="en-US" sz="4000" b="0" i="0" u="none" strike="noStrike" dirty="0" err="1">
                <a:solidFill>
                  <a:srgbClr val="000000"/>
                </a:solidFill>
                <a:effectLst/>
                <a:latin typeface="Arial" panose="020B0604020202020204" pitchFamily="34" charset="0"/>
              </a:rPr>
              <a:t>misschien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zelfs</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vergelijkbaar</a:t>
            </a:r>
            <a:r>
              <a:rPr lang="en-US" sz="4000" b="0" i="0" u="none" strike="noStrike" dirty="0">
                <a:solidFill>
                  <a:srgbClr val="000000"/>
                </a:solidFill>
                <a:effectLst/>
                <a:latin typeface="Arial" panose="020B0604020202020204" pitchFamily="34" charset="0"/>
              </a:rPr>
              <a:t> met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slang. </a:t>
            </a:r>
            <a:r>
              <a:rPr lang="en-US" sz="4000" b="0" i="0" u="none" strike="noStrike" dirty="0" err="1">
                <a:solidFill>
                  <a:srgbClr val="000000"/>
                </a:solidFill>
                <a:effectLst/>
                <a:latin typeface="Arial" panose="020B0604020202020204" pitchFamily="34" charset="0"/>
              </a:rPr>
              <a:t>Degene</a:t>
            </a:r>
            <a:r>
              <a:rPr lang="en-US" sz="4000" b="0" i="0" u="none" strike="noStrike" dirty="0">
                <a:solidFill>
                  <a:srgbClr val="000000"/>
                </a:solidFill>
                <a:effectLst/>
                <a:latin typeface="Arial" panose="020B0604020202020204" pitchFamily="34" charset="0"/>
              </a:rPr>
              <a:t> die de </a:t>
            </a:r>
            <a:r>
              <a:rPr lang="en-US" sz="4000" b="0" i="0" u="none" strike="noStrike" dirty="0" err="1">
                <a:solidFill>
                  <a:srgbClr val="000000"/>
                </a:solidFill>
                <a:effectLst/>
                <a:latin typeface="Arial" panose="020B0604020202020204" pitchFamily="34" charset="0"/>
              </a:rPr>
              <a:t>poten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voelt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zal</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zeggen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a:t>
            </a:r>
            <a:r>
              <a:rPr lang="en-US" sz="4000" b="0" i="0" u="none" strike="noStrike" dirty="0" err="1">
                <a:solidFill>
                  <a:srgbClr val="000000"/>
                </a:solidFill>
                <a:effectLst/>
                <a:latin typeface="Arial" panose="020B0604020202020204" pitchFamily="34" charset="0"/>
              </a:rPr>
              <a:t>stevig</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krachtig</a:t>
            </a:r>
            <a:r>
              <a:rPr lang="en-US" sz="4000" b="0" i="0" u="none" strike="noStrike" dirty="0">
                <a:solidFill>
                  <a:srgbClr val="000000"/>
                </a:solidFill>
                <a:effectLst/>
                <a:latin typeface="Arial" panose="020B0604020202020204" pitchFamily="34" charset="0"/>
              </a:rPr>
              <a:t> is, </a:t>
            </a:r>
            <a:r>
              <a:rPr lang="en-US" sz="4000" b="0" i="0" u="none" strike="noStrike" dirty="0" err="1">
                <a:solidFill>
                  <a:srgbClr val="000000"/>
                </a:solidFill>
                <a:effectLst/>
                <a:latin typeface="Arial" panose="020B0604020202020204" pitchFamily="34" charset="0"/>
              </a:rPr>
              <a:t>zoals</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boomstam</a:t>
            </a:r>
            <a:r>
              <a:rPr lang="en-US" sz="4000" b="0" i="0" u="none" strike="noStrike" dirty="0">
                <a:solidFill>
                  <a:srgbClr val="000000"/>
                </a:solidFill>
                <a:effectLst/>
                <a:latin typeface="Arial" panose="020B0604020202020204" pitchFamily="34" charset="0"/>
              </a:rPr>
              <a:t>. En </a:t>
            </a:r>
            <a:r>
              <a:rPr lang="en-US" sz="4000" b="0" i="0" u="none" strike="noStrike" dirty="0" err="1">
                <a:solidFill>
                  <a:srgbClr val="000000"/>
                </a:solidFill>
                <a:effectLst/>
                <a:latin typeface="Arial" panose="020B0604020202020204" pitchFamily="34" charset="0"/>
              </a:rPr>
              <a:t>degene</a:t>
            </a:r>
            <a:r>
              <a:rPr lang="en-US" sz="4000" b="0" i="0" u="none" strike="noStrike" dirty="0">
                <a:solidFill>
                  <a:srgbClr val="000000"/>
                </a:solidFill>
                <a:effectLst/>
                <a:latin typeface="Arial" panose="020B0604020202020204" pitchFamily="34" charset="0"/>
              </a:rPr>
              <a:t> die de </a:t>
            </a:r>
            <a:r>
              <a:rPr lang="en-US" sz="4000" b="0" i="0" u="none" strike="noStrike" dirty="0" err="1">
                <a:solidFill>
                  <a:srgbClr val="000000"/>
                </a:solidFill>
                <a:effectLst/>
                <a:latin typeface="Arial" panose="020B0604020202020204" pitchFamily="34" charset="0"/>
              </a:rPr>
              <a:t>oren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voelt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zal</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zeggen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a:t>
            </a:r>
            <a:r>
              <a:rPr lang="en-US" sz="4000" b="0" i="0" u="none" strike="noStrike" dirty="0" err="1">
                <a:solidFill>
                  <a:srgbClr val="000000"/>
                </a:solidFill>
                <a:effectLst/>
                <a:latin typeface="Arial" panose="020B0604020202020204" pitchFamily="34" charset="0"/>
              </a:rPr>
              <a:t>groot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en</a:t>
            </a:r>
            <a:r>
              <a:rPr lang="en-US" sz="4000" b="0" i="0" u="none" strike="noStrike" dirty="0">
                <a:solidFill>
                  <a:srgbClr val="000000"/>
                </a:solidFill>
                <a:effectLst/>
                <a:latin typeface="Arial" panose="020B0604020202020204" pitchFamily="34" charset="0"/>
              </a:rPr>
              <a:t> dun is, </a:t>
            </a:r>
            <a:r>
              <a:rPr lang="en-US" sz="4000" b="0" i="0" u="none" strike="noStrike" dirty="0" err="1">
                <a:solidFill>
                  <a:srgbClr val="000000"/>
                </a:solidFill>
                <a:effectLst/>
                <a:latin typeface="Arial" panose="020B0604020202020204" pitchFamily="34" charset="0"/>
              </a:rPr>
              <a:t>vergelijkbaar</a:t>
            </a:r>
            <a:r>
              <a:rPr lang="en-US" sz="4000" b="0" i="0" u="none" strike="noStrike" dirty="0">
                <a:solidFill>
                  <a:srgbClr val="000000"/>
                </a:solidFill>
                <a:effectLst/>
                <a:latin typeface="Arial" panose="020B0604020202020204" pitchFamily="34" charset="0"/>
              </a:rPr>
              <a:t> met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waaier</a:t>
            </a:r>
            <a:r>
              <a:rPr lang="en-US" sz="4000" b="0" i="0" u="none" strike="noStrike" dirty="0">
                <a:solidFill>
                  <a:srgbClr val="000000"/>
                </a:solidFill>
                <a:effectLst/>
                <a:latin typeface="Arial" panose="020B0604020202020204" pitchFamily="34" charset="0"/>
              </a:rPr>
              <a:t>.</a:t>
            </a:r>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1" i="0" u="none" strike="noStrike" dirty="0">
                <a:solidFill>
                  <a:srgbClr val="000000"/>
                </a:solidFill>
                <a:effectLst/>
                <a:latin typeface="Arial" panose="020B0604020202020204" pitchFamily="34" charset="0"/>
              </a:rPr>
              <a:t>Nu, </a:t>
            </a:r>
            <a:r>
              <a:rPr lang="en-US" sz="4000" b="1" i="0" u="none" strike="noStrike" dirty="0" err="1">
                <a:solidFill>
                  <a:srgbClr val="000000"/>
                </a:solidFill>
                <a:effectLst/>
                <a:latin typeface="Arial" panose="020B0604020202020204" pitchFamily="34" charset="0"/>
              </a:rPr>
              <a:t>als</a:t>
            </a:r>
            <a:r>
              <a:rPr lang="en-US" sz="4000" b="1" i="0" u="none" strike="noStrike" dirty="0">
                <a:solidFill>
                  <a:srgbClr val="000000"/>
                </a:solidFill>
                <a:effectLst/>
                <a:latin typeface="Arial" panose="020B0604020202020204" pitchFamily="34" charset="0"/>
              </a:rPr>
              <a:t> je </a:t>
            </a:r>
            <a:r>
              <a:rPr lang="en-US" sz="4000" b="1" i="0" u="none" strike="noStrike" dirty="0" err="1">
                <a:solidFill>
                  <a:srgbClr val="000000"/>
                </a:solidFill>
                <a:effectLst/>
                <a:latin typeface="Arial" panose="020B0604020202020204" pitchFamily="34" charset="0"/>
              </a:rPr>
              <a:t>deze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mensen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zou</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vragen</a:t>
            </a:r>
            <a:r>
              <a:rPr lang="en-US" sz="4000" b="1" i="0" u="none" strike="noStrike" dirty="0">
                <a:solidFill>
                  <a:srgbClr val="000000"/>
                </a:solidFill>
                <a:effectLst/>
                <a:latin typeface="Arial" panose="020B0604020202020204" pitchFamily="34" charset="0"/>
              </a:rPr>
              <a:t> om </a:t>
            </a:r>
            <a:r>
              <a:rPr lang="en-US" sz="4000" b="1" i="0" u="none" strike="noStrike" dirty="0" err="1">
                <a:solidFill>
                  <a:srgbClr val="000000"/>
                </a:solidFill>
                <a:effectLst/>
                <a:latin typeface="Arial" panose="020B0604020202020204" pitchFamily="34" charset="0"/>
              </a:rPr>
              <a:t>samen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werken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een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volledig</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beeld</a:t>
            </a:r>
            <a:r>
              <a:rPr lang="en-US" sz="4000" b="1" i="0" u="none" strike="noStrike" dirty="0">
                <a:solidFill>
                  <a:srgbClr val="000000"/>
                </a:solidFill>
                <a:effectLst/>
                <a:latin typeface="Arial" panose="020B0604020202020204" pitchFamily="34" charset="0"/>
              </a:rPr>
              <a:t> van </a:t>
            </a:r>
            <a:r>
              <a:rPr lang="en-US" sz="4000" b="1" i="0" u="none" strike="noStrike" dirty="0" err="1">
                <a:solidFill>
                  <a:srgbClr val="000000"/>
                </a:solidFill>
                <a:effectLst/>
                <a:latin typeface="Arial" panose="020B0604020202020204" pitchFamily="34" charset="0"/>
              </a:rPr>
              <a:t>een</a:t>
            </a:r>
            <a:r>
              <a:rPr lang="en-US" sz="4000" b="1" i="0" u="none" strike="noStrike" dirty="0">
                <a:solidFill>
                  <a:srgbClr val="000000"/>
                </a:solidFill>
                <a:effectLst/>
                <a:latin typeface="Arial" panose="020B0604020202020204" pitchFamily="34" charset="0"/>
              </a:rPr>
              <a:t> olifant </a:t>
            </a:r>
            <a:r>
              <a:rPr lang="en-US" sz="4000" b="1" i="0" u="none" strike="noStrike" dirty="0" err="1">
                <a:solidFill>
                  <a:srgbClr val="000000"/>
                </a:solidFill>
                <a:effectLst/>
                <a:latin typeface="Arial" panose="020B0604020202020204" pitchFamily="34" charset="0"/>
              </a:rPr>
              <a:t>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creëren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zouden</a:t>
            </a:r>
            <a:r>
              <a:rPr lang="en-US" sz="4000" b="1" i="0" u="none" strike="noStrike" dirty="0">
                <a:solidFill>
                  <a:srgbClr val="000000"/>
                </a:solidFill>
                <a:effectLst/>
                <a:latin typeface="Arial" panose="020B0604020202020204" pitchFamily="34" charset="0"/>
              </a:rPr>
              <a:t> ze </a:t>
            </a:r>
            <a:r>
              <a:rPr lang="en-US" sz="4000" b="1" i="0" u="none" strike="noStrike" dirty="0" err="1">
                <a:solidFill>
                  <a:srgbClr val="000000"/>
                </a:solidFill>
                <a:effectLst/>
                <a:latin typeface="Arial" panose="020B0604020202020204" pitchFamily="34" charset="0"/>
              </a:rPr>
              <a:t>waarschijnlijk</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moeite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hebben</a:t>
            </a:r>
            <a:r>
              <a:rPr lang="en-US" sz="4000" b="1" i="0" u="none" strike="noStrike" dirty="0">
                <a:solidFill>
                  <a:srgbClr val="000000"/>
                </a:solidFill>
                <a:effectLst/>
                <a:latin typeface="Arial" panose="020B0604020202020204" pitchFamily="34" charset="0"/>
              </a:rPr>
              <a:t>. Ze </a:t>
            </a:r>
            <a:r>
              <a:rPr lang="en-US" sz="4000" b="1" i="0" u="none" strike="noStrike" dirty="0" err="1">
                <a:solidFill>
                  <a:srgbClr val="000000"/>
                </a:solidFill>
                <a:effectLst/>
                <a:latin typeface="Arial" panose="020B0604020202020204" pitchFamily="34" charset="0"/>
              </a:rPr>
              <a:t>hebben</a:t>
            </a:r>
            <a:r>
              <a:rPr lang="en-US" sz="4000" b="1" i="0" u="none" strike="noStrike" dirty="0">
                <a:solidFill>
                  <a:srgbClr val="000000"/>
                </a:solidFill>
                <a:effectLst/>
                <a:latin typeface="Arial" panose="020B0604020202020204" pitchFamily="34" charset="0"/>
              </a:rPr>
              <a:t> elk </a:t>
            </a:r>
            <a:r>
              <a:rPr lang="en-US" sz="4000" b="1" i="0" u="none" strike="noStrike" dirty="0" err="1">
                <a:solidFill>
                  <a:srgbClr val="000000"/>
                </a:solidFill>
                <a:effectLst/>
                <a:latin typeface="Arial" panose="020B0604020202020204" pitchFamily="34" charset="0"/>
              </a:rPr>
              <a:t>een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deel</a:t>
            </a:r>
            <a:r>
              <a:rPr lang="en-US" sz="4000" b="1" i="0" u="none" strike="noStrike" dirty="0">
                <a:solidFill>
                  <a:srgbClr val="000000"/>
                </a:solidFill>
                <a:effectLst/>
                <a:latin typeface="Arial" panose="020B0604020202020204" pitchFamily="34" charset="0"/>
              </a:rPr>
              <a:t> van de </a:t>
            </a:r>
            <a:r>
              <a:rPr lang="en-US" sz="4000" b="1" i="0" u="none" strike="noStrike" dirty="0" err="1">
                <a:solidFill>
                  <a:srgbClr val="000000"/>
                </a:solidFill>
                <a:effectLst/>
                <a:latin typeface="Arial" panose="020B0604020202020204" pitchFamily="34" charset="0"/>
              </a:rPr>
              <a:t>puzzel</a:t>
            </a:r>
            <a:r>
              <a:rPr lang="en-US" sz="4000" b="1" i="0" u="none" strike="noStrike" dirty="0">
                <a:solidFill>
                  <a:srgbClr val="000000"/>
                </a:solidFill>
                <a:effectLst/>
                <a:latin typeface="Arial" panose="020B0604020202020204" pitchFamily="34" charset="0"/>
              </a:rPr>
              <a:t>, maar ze </a:t>
            </a:r>
            <a:r>
              <a:rPr lang="en-US" sz="4000" b="1" i="0" u="none" strike="noStrike" dirty="0" err="1">
                <a:solidFill>
                  <a:srgbClr val="000000"/>
                </a:solidFill>
                <a:effectLst/>
                <a:latin typeface="Arial" panose="020B0604020202020204" pitchFamily="34" charset="0"/>
              </a:rPr>
              <a:t>hebben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geen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manier</a:t>
            </a:r>
            <a:r>
              <a:rPr lang="en-US" sz="4000" b="1" i="0" u="none" strike="noStrike" dirty="0">
                <a:solidFill>
                  <a:srgbClr val="000000"/>
                </a:solidFill>
                <a:effectLst/>
                <a:latin typeface="Arial" panose="020B0604020202020204" pitchFamily="34" charset="0"/>
              </a:rPr>
              <a:t> om </a:t>
            </a:r>
            <a:r>
              <a:rPr lang="en-US" sz="4000" b="1" i="0" u="none" strike="noStrike" dirty="0" err="1">
                <a:solidFill>
                  <a:srgbClr val="000000"/>
                </a:solidFill>
                <a:effectLst/>
                <a:latin typeface="Arial" panose="020B0604020202020204" pitchFamily="34" charset="0"/>
              </a:rPr>
              <a:t>hun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informatie</a:t>
            </a:r>
            <a:r>
              <a:rPr lang="en-US" sz="4000" b="1" i="0" u="none" strike="noStrike" dirty="0">
                <a:solidFill>
                  <a:srgbClr val="000000"/>
                </a:solidFill>
                <a:effectLst/>
                <a:latin typeface="Arial" panose="020B0604020202020204" pitchFamily="34" charset="0"/>
              </a:rPr>
              <a:t> met </a:t>
            </a:r>
            <a:r>
              <a:rPr lang="en-US" sz="4000" b="1" i="0" u="none" strike="noStrike" dirty="0" err="1">
                <a:solidFill>
                  <a:srgbClr val="000000"/>
                </a:solidFill>
                <a:effectLst/>
                <a:latin typeface="Arial" panose="020B0604020202020204" pitchFamily="34" charset="0"/>
              </a:rPr>
              <a:t>elkaar</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delen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Dit</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gebrek</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aan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interoperabiliteit</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maakt</a:t>
            </a:r>
            <a:r>
              <a:rPr lang="en-US" sz="4000" b="1" i="0" u="none" strike="noStrike" dirty="0">
                <a:solidFill>
                  <a:srgbClr val="000000"/>
                </a:solidFill>
                <a:effectLst/>
                <a:latin typeface="Arial" panose="020B0604020202020204" pitchFamily="34" charset="0"/>
              </a:rPr>
              <a:t> het </a:t>
            </a:r>
            <a:r>
              <a:rPr lang="en-US" sz="4000" b="1" i="0" u="none" strike="noStrike" dirty="0" err="1">
                <a:solidFill>
                  <a:srgbClr val="000000"/>
                </a:solidFill>
                <a:effectLst/>
                <a:latin typeface="Arial" panose="020B0604020202020204" pitchFamily="34" charset="0"/>
              </a:rPr>
              <a:t>moeilijk</a:t>
            </a:r>
            <a:r>
              <a:rPr lang="en-US" sz="4000" b="1" i="0" u="none" strike="noStrike" dirty="0">
                <a:solidFill>
                  <a:srgbClr val="000000"/>
                </a:solidFill>
                <a:effectLst/>
                <a:latin typeface="Arial" panose="020B0604020202020204" pitchFamily="34" charset="0"/>
              </a:rPr>
              <a:t> om </a:t>
            </a:r>
            <a:r>
              <a:rPr lang="en-US" sz="4000" b="1" i="0" u="none" strike="noStrike" dirty="0" err="1">
                <a:solidFill>
                  <a:srgbClr val="000000"/>
                </a:solidFill>
                <a:effectLst/>
                <a:latin typeface="Arial" panose="020B0604020202020204" pitchFamily="34" charset="0"/>
              </a:rPr>
              <a:t>een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volledig</a:t>
            </a:r>
            <a:r>
              <a:rPr lang="en-US" sz="4000" b="1" i="0" u="none" strike="noStrike" dirty="0">
                <a:solidFill>
                  <a:srgbClr val="000000"/>
                </a:solidFill>
                <a:effectLst/>
                <a:latin typeface="Arial" panose="020B0604020202020204" pitchFamily="34" charset="0"/>
              </a:rPr>
              <a:t> begrip van de olifant </a:t>
            </a:r>
            <a:r>
              <a:rPr lang="en-US" sz="4000" b="1" i="0" u="none" strike="noStrike" dirty="0" err="1">
                <a:solidFill>
                  <a:srgbClr val="000000"/>
                </a:solidFill>
                <a:effectLst/>
                <a:latin typeface="Arial" panose="020B0604020202020204" pitchFamily="34" charset="0"/>
              </a:rPr>
              <a:t>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krijgen</a:t>
            </a:r>
            <a:r>
              <a:rPr lang="en-US" sz="4000" b="1" i="0" u="none" strike="noStrike" dirty="0">
                <a:solidFill>
                  <a:srgbClr val="000000"/>
                </a:solidFill>
                <a:effectLst/>
                <a:latin typeface="Arial" panose="020B0604020202020204" pitchFamily="34" charset="0"/>
              </a:rPr>
              <a:t>.</a:t>
            </a:r>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0" i="0" dirty="0">
                <a:solidFill>
                  <a:srgbClr val="444444"/>
                </a:solidFill>
                <a:effectLst/>
                <a:latin typeface="Helvetica Neue" panose="020B0604020202020204" charset="0"/>
              </a:rPr>
              <a:t>​</a:t>
            </a:r>
            <a:endParaRPr lang="en-US" sz="4000" b="0" i="0" dirty="0">
              <a:solidFill>
                <a:srgbClr val="444444"/>
              </a:solidFill>
              <a:effectLst/>
              <a:latin typeface="Calibri" panose="020F0502020204030204" pitchFamily="34" charset="0"/>
            </a:endParaRPr>
          </a:p>
          <a:p>
            <a:pPr algn="l" rtl="0" fontAlgn="base"/>
            <a:r>
              <a:rPr lang="en-US" sz="4000" b="0" i="0" dirty="0">
                <a:solidFill>
                  <a:srgbClr val="444444"/>
                </a:solidFill>
                <a:effectLst/>
                <a:latin typeface="Helvetica Neue" panose="020B0604020202020204" charset="0"/>
              </a:rPr>
              <a:t>​</a:t>
            </a:r>
            <a:endParaRPr lang="en-US" sz="4000" b="0" i="0" dirty="0">
              <a:solidFill>
                <a:srgbClr val="444444"/>
              </a:solidFill>
              <a:effectLst/>
              <a:latin typeface="Calibri" panose="020F0502020204030204" pitchFamily="34" charset="0"/>
            </a:endParaRPr>
          </a:p>
          <a:p>
            <a:pPr marL="0" marR="0" lvl="0" indent="0" algn="l" rtl="0">
              <a:lnSpc>
                <a:spcPct val="117999"/>
              </a:lnSpc>
              <a:spcBef>
                <a:spcPts val="0"/>
              </a:spcBef>
              <a:spcAft>
                <a:spcPts val="0"/>
              </a:spcAft>
              <a:buSzPts val="1100"/>
              <a:buNone/>
            </a:pPr>
            <a:endParaRPr sz="2200" b="0" i="0" u="none" strike="noStrike" cap="none" dirty="0">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a30d34c7e0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g1a30d34c7e0_0_3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algn="l" rtl="0" fontAlgn="base"/>
            <a:r>
              <a:rPr lang="en-GB" b="0" i="0" u="none" strike="noStrike" dirty="0">
                <a:solidFill>
                  <a:srgbClr val="000000"/>
                </a:solidFill>
                <a:effectLst/>
                <a:latin typeface="Arial" panose="020B0604020202020204" pitchFamily="34" charset="0"/>
              </a:rPr>
              <a:t>Hoe </a:t>
            </a:r>
            <a:r>
              <a:rPr lang="en-GB" b="0" i="0" u="none" strike="noStrike" dirty="0" err="1">
                <a:solidFill>
                  <a:srgbClr val="000000"/>
                </a:solidFill>
                <a:effectLst/>
                <a:latin typeface="Arial" panose="020B0604020202020204" pitchFamily="34" charset="0"/>
              </a:rPr>
              <a:t>pakken</a:t>
            </a:r>
            <a:r>
              <a:rPr lang="en-GB" b="0" i="0" u="none" strike="noStrike" dirty="0">
                <a:solidFill>
                  <a:srgbClr val="000000"/>
                </a:solidFill>
                <a:effectLst/>
                <a:latin typeface="Arial" panose="020B0604020202020204" pitchFamily="34" charset="0"/>
              </a:rPr>
              <a:t> we </a:t>
            </a:r>
            <a:r>
              <a:rPr lang="en-GB" b="0" i="0" u="none" strike="noStrike" dirty="0" err="1">
                <a:solidFill>
                  <a:srgbClr val="000000"/>
                </a:solidFill>
                <a:effectLst/>
                <a:latin typeface="Arial" panose="020B0604020202020204" pitchFamily="34" charset="0"/>
              </a:rPr>
              <a:t>dat</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aan</a:t>
            </a:r>
            <a:r>
              <a:rPr lang="en-GB" b="0" i="0" u="none" strike="noStrike" dirty="0">
                <a:solidFill>
                  <a:srgbClr val="000000"/>
                </a:solidFill>
                <a:effectLst/>
                <a:latin typeface="Arial" panose="020B0604020202020204" pitchFamily="34" charset="0"/>
              </a:rPr>
              <a:t>?</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GB" b="0" i="0" dirty="0">
                <a:solidFill>
                  <a:srgbClr val="444444"/>
                </a:solidFill>
                <a:effectLst/>
                <a:latin typeface="Arial" panose="020B0604020202020204" pitchFamily="34" charset="0"/>
              </a:rPr>
              <a:t>​</a:t>
            </a:r>
            <a:endParaRPr lang="en-GB" b="0" i="0" dirty="0">
              <a:solidFill>
                <a:srgbClr val="444444"/>
              </a:solidFill>
              <a:effectLst/>
              <a:latin typeface="Calibri" panose="020F0502020204030204" pitchFamily="34" charset="0"/>
            </a:endParaRPr>
          </a:p>
          <a:p>
            <a:pPr algn="l" rtl="0" fontAlgn="base"/>
            <a:r>
              <a:rPr lang="en-GB" b="0" i="0" u="none" strike="noStrike" dirty="0">
                <a:solidFill>
                  <a:srgbClr val="000000"/>
                </a:solidFill>
                <a:effectLst/>
                <a:latin typeface="Arial" panose="020B0604020202020204" pitchFamily="34" charset="0"/>
              </a:rPr>
              <a:t>We </a:t>
            </a:r>
            <a:r>
              <a:rPr lang="en-GB" b="0" i="0" u="none" strike="noStrike" dirty="0" err="1">
                <a:solidFill>
                  <a:srgbClr val="000000"/>
                </a:solidFill>
                <a:effectLst/>
                <a:latin typeface="Arial" panose="020B0604020202020204" pitchFamily="34" charset="0"/>
              </a:rPr>
              <a:t>vertrekken</a:t>
            </a:r>
            <a:r>
              <a:rPr lang="en-GB" b="0" i="0" u="none" strike="noStrike" dirty="0">
                <a:solidFill>
                  <a:srgbClr val="000000"/>
                </a:solidFill>
                <a:effectLst/>
                <a:latin typeface="Arial" panose="020B0604020202020204" pitchFamily="34" charset="0"/>
              </a:rPr>
              <a:t> bottom-up. We </a:t>
            </a:r>
            <a:r>
              <a:rPr lang="en-GB" b="0" i="0" u="none" strike="noStrike" dirty="0" err="1">
                <a:solidFill>
                  <a:srgbClr val="000000"/>
                </a:solidFill>
                <a:effectLst/>
                <a:latin typeface="Arial" panose="020B0604020202020204" pitchFamily="34" charset="0"/>
              </a:rPr>
              <a:t>starten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vanuit</a:t>
            </a:r>
            <a:r>
              <a:rPr lang="en-GB" b="0" i="0" u="none" strike="noStrike" dirty="0">
                <a:solidFill>
                  <a:srgbClr val="000000"/>
                </a:solidFill>
                <a:effectLst/>
                <a:latin typeface="Arial" panose="020B0604020202020204" pitchFamily="34" charset="0"/>
              </a:rPr>
              <a:t> use cases, </a:t>
            </a:r>
            <a:r>
              <a:rPr lang="en-GB" b="0" i="0" u="none" strike="noStrike" dirty="0" err="1">
                <a:solidFill>
                  <a:srgbClr val="000000"/>
                </a:solidFill>
                <a:effectLst/>
                <a:latin typeface="Arial" panose="020B0604020202020204" pitchFamily="34" charset="0"/>
              </a:rPr>
              <a:t>gaan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bestaande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standaarden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na</a:t>
            </a:r>
            <a:r>
              <a:rPr lang="en-GB" b="0" i="0" u="none" strike="noStrike" dirty="0">
                <a:solidFill>
                  <a:srgbClr val="000000"/>
                </a:solidFill>
                <a:effectLst/>
                <a:latin typeface="Arial" panose="020B0604020202020204" pitchFamily="34" charset="0"/>
              </a:rPr>
              <a:t> (international, </a:t>
            </a:r>
            <a:r>
              <a:rPr lang="en-GB" b="0" i="0" u="none" strike="noStrike" dirty="0" err="1">
                <a:solidFill>
                  <a:srgbClr val="000000"/>
                </a:solidFill>
                <a:effectLst/>
                <a:latin typeface="Arial" panose="020B0604020202020204" pitchFamily="34" charset="0"/>
              </a:rPr>
              <a:t>europees</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Vlaams</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Tijdens</a:t>
            </a:r>
            <a:r>
              <a:rPr lang="en-GB" b="0" i="0" u="none" strike="noStrike" dirty="0">
                <a:solidFill>
                  <a:srgbClr val="000000"/>
                </a:solidFill>
                <a:effectLst/>
                <a:latin typeface="Arial" panose="020B0604020202020204" pitchFamily="34" charset="0"/>
              </a:rPr>
              <a:t> feedback </a:t>
            </a:r>
            <a:r>
              <a:rPr lang="en-GB" b="0" i="0" u="none" strike="noStrike" dirty="0" err="1">
                <a:solidFill>
                  <a:srgbClr val="000000"/>
                </a:solidFill>
                <a:effectLst/>
                <a:latin typeface="Arial" panose="020B0604020202020204" pitchFamily="34" charset="0"/>
              </a:rPr>
              <a:t>sessies</a:t>
            </a:r>
            <a:r>
              <a:rPr lang="en-GB" b="0" i="0" u="none" strike="noStrike" dirty="0">
                <a:solidFill>
                  <a:srgbClr val="000000"/>
                </a:solidFill>
                <a:effectLst/>
                <a:latin typeface="Arial" panose="020B0604020202020204" pitchFamily="34" charset="0"/>
              </a:rPr>
              <a:t> (i.e. </a:t>
            </a:r>
            <a:r>
              <a:rPr lang="en-GB" b="0" i="0" u="none" strike="noStrike" dirty="0" err="1">
                <a:solidFill>
                  <a:srgbClr val="000000"/>
                </a:solidFill>
                <a:effectLst/>
                <a:latin typeface="Arial" panose="020B0604020202020204" pitchFamily="34" charset="0"/>
              </a:rPr>
              <a:t>thematische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werkgroepen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itereren</a:t>
            </a:r>
            <a:r>
              <a:rPr lang="en-GB" b="0" i="0" u="none" strike="noStrike" dirty="0">
                <a:solidFill>
                  <a:srgbClr val="000000"/>
                </a:solidFill>
                <a:effectLst/>
                <a:latin typeface="Arial" panose="020B0604020202020204" pitchFamily="34" charset="0"/>
              </a:rPr>
              <a:t> we op de </a:t>
            </a:r>
            <a:r>
              <a:rPr lang="en-GB" b="0" i="0" u="none" strike="noStrike" dirty="0" err="1">
                <a:solidFill>
                  <a:srgbClr val="000000"/>
                </a:solidFill>
                <a:effectLst/>
                <a:latin typeface="Arial" panose="020B0604020202020204" pitchFamily="34" charset="0"/>
              </a:rPr>
              <a:t>opgestelde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standaarden</a:t>
            </a:r>
            <a:r>
              <a:rPr lang="en-GB" b="0" i="0" u="none" strike="noStrike" dirty="0">
                <a:solidFill>
                  <a:srgbClr val="000000"/>
                </a:solidFill>
                <a:effectLst/>
                <a:latin typeface="Arial" panose="020B0604020202020204" pitchFamily="34" charset="0"/>
              </a:rPr>
              <a:t>; om tot </a:t>
            </a:r>
            <a:r>
              <a:rPr lang="en-GB" b="0" i="0" u="none" strike="noStrike" dirty="0" err="1">
                <a:solidFill>
                  <a:srgbClr val="000000"/>
                </a:solidFill>
                <a:effectLst/>
                <a:latin typeface="Arial" panose="020B0604020202020204" pitchFamily="34" charset="0"/>
              </a:rPr>
              <a:t>een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nieuwe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semantische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standaard</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te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komen</a:t>
            </a:r>
            <a:r>
              <a:rPr lang="en-GB" b="0" i="0" u="none" strike="noStrike" dirty="0">
                <a:solidFill>
                  <a:srgbClr val="000000"/>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a30d34c7e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g1a30d34c7e0_0_4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10:notes"/>
          <p:cNvSpPr txBox="1">
            <a:spLocks noGrp="1"/>
          </p:cNvSpPr>
          <p:nvPr>
            <p:ph type="sldNum" idx="12"/>
          </p:nvPr>
        </p:nvSpPr>
        <p:spPr>
          <a:xfrm>
            <a:off x="3884613" y="9446678"/>
            <a:ext cx="2971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
        <p:nvSpPr>
          <p:cNvPr id="1157" name="Google Shape;1157;p10:notes"/>
          <p:cNvSpPr txBox="1">
            <a:spLocks noGrp="1"/>
          </p:cNvSpPr>
          <p:nvPr>
            <p:ph type="body" idx="1"/>
          </p:nvPr>
        </p:nvSpPr>
        <p:spPr>
          <a:xfrm>
            <a:off x="685800" y="4786362"/>
            <a:ext cx="5486400" cy="39162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400" b="0" i="0" u="none" strike="noStrike" cap="none">
                <a:solidFill>
                  <a:schemeClr val="dk1"/>
                </a:solidFill>
                <a:latin typeface="Calibri"/>
                <a:ea typeface="Calibri"/>
                <a:cs typeface="Calibri"/>
                <a:sym typeface="Calibri"/>
              </a:rPr>
              <a:t>Een </a:t>
            </a:r>
            <a:r>
              <a:rPr lang="en-US" sz="1400" b="0" i="0" u="none" strike="noStrike" cap="none" err="1">
                <a:solidFill>
                  <a:schemeClr val="dk1"/>
                </a:solidFill>
                <a:latin typeface="Calibri"/>
                <a:ea typeface="Calibri"/>
                <a:cs typeface="Calibri"/>
                <a:sym typeface="Calibri"/>
              </a:rPr>
              <a:t>aantal</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voorbeelden</a:t>
            </a:r>
            <a:r>
              <a:rPr lang="en-US" sz="1400" b="0" i="0" u="none" strike="noStrike" cap="none">
                <a:solidFill>
                  <a:schemeClr val="dk1"/>
                </a:solidFill>
                <a:latin typeface="Calibri"/>
                <a:ea typeface="Calibri"/>
                <a:cs typeface="Calibri"/>
                <a:sym typeface="Calibri"/>
              </a:rPr>
              <a:t> van </a:t>
            </a:r>
            <a:r>
              <a:rPr lang="en-US" sz="1400" b="0" i="0" u="none" strike="noStrike" cap="none" err="1">
                <a:solidFill>
                  <a:schemeClr val="dk1"/>
                </a:solidFill>
                <a:latin typeface="Calibri"/>
                <a:ea typeface="Calibri"/>
                <a:cs typeface="Calibri"/>
                <a:sym typeface="Calibri"/>
              </a:rPr>
              <a:t>standaarden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vocabularia</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applicatieprofielen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kan</a:t>
            </a:r>
            <a:r>
              <a:rPr lang="en-US" sz="1400" b="0" i="0" u="none" strike="noStrike" cap="none">
                <a:solidFill>
                  <a:schemeClr val="dk1"/>
                </a:solidFill>
                <a:latin typeface="Calibri"/>
                <a:ea typeface="Calibri"/>
                <a:cs typeface="Calibri"/>
                <a:sym typeface="Calibri"/>
              </a:rPr>
              <a:t> je </a:t>
            </a:r>
            <a:r>
              <a:rPr lang="en-US" sz="1400" b="0" i="0" u="none" strike="noStrike" cap="none" err="1">
                <a:solidFill>
                  <a:schemeClr val="dk1"/>
                </a:solidFill>
                <a:latin typeface="Calibri"/>
                <a:ea typeface="Calibri"/>
                <a:cs typeface="Calibri"/>
                <a:sym typeface="Calibri"/>
              </a:rPr>
              <a:t>rechts</a:t>
            </a:r>
            <a:r>
              <a:rPr lang="en-US" sz="1400" b="0" i="0" u="none" strike="noStrike" cap="none">
                <a:solidFill>
                  <a:schemeClr val="dk1"/>
                </a:solidFill>
                <a:latin typeface="Calibri"/>
                <a:ea typeface="Calibri"/>
                <a:cs typeface="Calibri"/>
                <a:sym typeface="Calibri"/>
              </a:rPr>
              <a:t> op de slide </a:t>
            </a:r>
            <a:r>
              <a:rPr lang="en-US" sz="1400" b="0" i="0" u="none" strike="noStrike" cap="none" err="1">
                <a:solidFill>
                  <a:schemeClr val="dk1"/>
                </a:solidFill>
                <a:latin typeface="Calibri"/>
                <a:ea typeface="Calibri"/>
                <a:cs typeface="Calibri"/>
                <a:sym typeface="Calibri"/>
              </a:rPr>
              <a:t>terugvinden</a:t>
            </a:r>
            <a:r>
              <a:rPr lang="en-US" sz="1400" b="0" i="0" u="none" strike="noStrike" cap="none">
                <a:solidFill>
                  <a:schemeClr val="dk1"/>
                </a:solidFill>
                <a:latin typeface="Calibri"/>
                <a:ea typeface="Calibri"/>
                <a:cs typeface="Calibri"/>
                <a:sym typeface="Calibri"/>
              </a:rPr>
              <a:t>.</a:t>
            </a:r>
            <a:endParaRPr b="0"/>
          </a:p>
          <a:p>
            <a:pPr marL="457200" lvl="0" indent="-228600" algn="l" rtl="0">
              <a:lnSpc>
                <a:spcPct val="100000"/>
              </a:lnSpc>
              <a:spcBef>
                <a:spcPts val="0"/>
              </a:spcBef>
              <a:spcAft>
                <a:spcPts val="0"/>
              </a:spcAft>
              <a:buSzPts val="1400"/>
              <a:buNone/>
            </a:pPr>
            <a:r>
              <a:rPr lang="en-US" sz="1400" b="0" i="0" u="none" strike="noStrike" cap="none">
                <a:solidFill>
                  <a:schemeClr val="dk1"/>
                </a:solidFill>
                <a:latin typeface="Calibri"/>
                <a:ea typeface="Calibri"/>
                <a:cs typeface="Calibri"/>
                <a:sym typeface="Calibri"/>
              </a:rPr>
              <a:t>Als je dan </a:t>
            </a:r>
            <a:r>
              <a:rPr lang="en-US" sz="1400" b="0" i="0" u="none" strike="noStrike" cap="none" err="1">
                <a:solidFill>
                  <a:schemeClr val="dk1"/>
                </a:solidFill>
                <a:latin typeface="Calibri"/>
                <a:ea typeface="Calibri"/>
                <a:cs typeface="Calibri"/>
                <a:sym typeface="Calibri"/>
              </a:rPr>
              <a:t>naar</a:t>
            </a:r>
            <a:r>
              <a:rPr lang="en-US" sz="1400" b="0" i="0" u="none" strike="noStrike" cap="none">
                <a:solidFill>
                  <a:schemeClr val="dk1"/>
                </a:solidFill>
                <a:latin typeface="Calibri"/>
                <a:ea typeface="Calibri"/>
                <a:cs typeface="Calibri"/>
                <a:sym typeface="Calibri"/>
              </a:rPr>
              <a:t> data.vlaanderen.be </a:t>
            </a:r>
            <a:r>
              <a:rPr lang="en-US" sz="1400" b="0" i="0" u="none" strike="noStrike" cap="none" err="1">
                <a:solidFill>
                  <a:schemeClr val="dk1"/>
                </a:solidFill>
                <a:latin typeface="Calibri"/>
                <a:ea typeface="Calibri"/>
                <a:cs typeface="Calibri"/>
                <a:sym typeface="Calibri"/>
              </a:rPr>
              <a:t>surft</a:t>
            </a:r>
            <a:r>
              <a:rPr lang="en-US" sz="1400" b="0" i="0" u="none" strike="noStrike" cap="none">
                <a:solidFill>
                  <a:schemeClr val="dk1"/>
                </a:solidFill>
                <a:latin typeface="Calibri"/>
                <a:ea typeface="Calibri"/>
                <a:cs typeface="Calibri"/>
                <a:sym typeface="Calibri"/>
              </a:rPr>
              <a:t> dan </a:t>
            </a:r>
            <a:r>
              <a:rPr lang="en-US" sz="1400" b="0" i="0" u="none" strike="noStrike" cap="none" err="1">
                <a:solidFill>
                  <a:schemeClr val="dk1"/>
                </a:solidFill>
                <a:latin typeface="Calibri"/>
                <a:ea typeface="Calibri"/>
                <a:cs typeface="Calibri"/>
                <a:sym typeface="Calibri"/>
              </a:rPr>
              <a:t>kun</a:t>
            </a:r>
            <a:r>
              <a:rPr lang="en-US" sz="1400" b="0" i="0" u="none" strike="noStrike" cap="none">
                <a:solidFill>
                  <a:schemeClr val="dk1"/>
                </a:solidFill>
                <a:latin typeface="Calibri"/>
                <a:ea typeface="Calibri"/>
                <a:cs typeface="Calibri"/>
                <a:sym typeface="Calibri"/>
              </a:rPr>
              <a:t> je </a:t>
            </a:r>
            <a:r>
              <a:rPr lang="en-US" sz="1400" b="0" i="0" u="none" strike="noStrike" cap="none" err="1">
                <a:solidFill>
                  <a:schemeClr val="dk1"/>
                </a:solidFill>
                <a:latin typeface="Calibri"/>
                <a:ea typeface="Calibri"/>
                <a:cs typeface="Calibri"/>
                <a:sym typeface="Calibri"/>
              </a:rPr>
              <a:t>daar</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kijkje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nemen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naar</a:t>
            </a:r>
            <a:r>
              <a:rPr lang="en-US" sz="1400" b="0" i="0" u="none" strike="noStrike" cap="none">
                <a:solidFill>
                  <a:schemeClr val="dk1"/>
                </a:solidFill>
                <a:latin typeface="Calibri"/>
                <a:ea typeface="Calibri"/>
                <a:cs typeface="Calibri"/>
                <a:sym typeface="Calibri"/>
              </a:rPr>
              <a:t> de </a:t>
            </a:r>
            <a:r>
              <a:rPr lang="en-US" sz="1400" b="0" i="0" u="none" strike="noStrike" cap="none" err="1">
                <a:solidFill>
                  <a:schemeClr val="dk1"/>
                </a:solidFill>
                <a:latin typeface="Calibri"/>
                <a:ea typeface="Calibri"/>
                <a:cs typeface="Calibri"/>
                <a:sym typeface="Calibri"/>
              </a:rPr>
              <a:t>verschillende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vocabularia</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applicatieprofielen</a:t>
            </a:r>
            <a:r>
              <a:rPr lang="en-US" sz="1400" b="0" i="0" u="none" strike="noStrike" cap="none">
                <a:solidFill>
                  <a:schemeClr val="dk1"/>
                </a:solidFill>
                <a:latin typeface="Calibri"/>
                <a:ea typeface="Calibri"/>
                <a:cs typeface="Calibri"/>
                <a:sym typeface="Calibri"/>
              </a:rPr>
              <a:t>, je </a:t>
            </a:r>
            <a:r>
              <a:rPr lang="en-US" sz="1400" b="0" i="0" u="none" strike="noStrike" cap="none" err="1">
                <a:solidFill>
                  <a:schemeClr val="dk1"/>
                </a:solidFill>
                <a:latin typeface="Calibri"/>
                <a:ea typeface="Calibri"/>
                <a:cs typeface="Calibri"/>
                <a:sym typeface="Calibri"/>
              </a:rPr>
              <a:t>vindt</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daar</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niet</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enkel</a:t>
            </a:r>
            <a:r>
              <a:rPr lang="en-US" sz="1400" b="0" i="0" u="none" strike="noStrike" cap="none">
                <a:solidFill>
                  <a:schemeClr val="dk1"/>
                </a:solidFill>
                <a:latin typeface="Calibri"/>
                <a:ea typeface="Calibri"/>
                <a:cs typeface="Calibri"/>
                <a:sym typeface="Calibri"/>
              </a:rPr>
              <a:t> de </a:t>
            </a:r>
            <a:r>
              <a:rPr lang="en-US" sz="1400" b="0" i="0" u="none" strike="noStrike" cap="none" err="1">
                <a:solidFill>
                  <a:schemeClr val="dk1"/>
                </a:solidFill>
                <a:latin typeface="Calibri"/>
                <a:ea typeface="Calibri"/>
                <a:cs typeface="Calibri"/>
                <a:sym typeface="Calibri"/>
              </a:rPr>
              <a:t>definities</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a:t>
            </a:r>
            <a:r>
              <a:rPr lang="en-US" sz="1400" b="0" i="0" u="none" strike="noStrike" cap="none">
                <a:solidFill>
                  <a:schemeClr val="dk1"/>
                </a:solidFill>
                <a:latin typeface="Calibri"/>
                <a:ea typeface="Calibri"/>
                <a:cs typeface="Calibri"/>
                <a:sym typeface="Calibri"/>
              </a:rPr>
              <a:t> de links </a:t>
            </a:r>
            <a:r>
              <a:rPr lang="en-US" sz="1400" b="0" i="0" u="none" strike="noStrike" cap="none" err="1">
                <a:solidFill>
                  <a:schemeClr val="dk1"/>
                </a:solidFill>
                <a:latin typeface="Calibri"/>
                <a:ea typeface="Calibri"/>
                <a:cs typeface="Calibri"/>
                <a:sym typeface="Calibri"/>
              </a:rPr>
              <a:t>naar</a:t>
            </a:r>
            <a:r>
              <a:rPr lang="en-US" sz="1400" b="0" i="0" u="none" strike="noStrike" cap="none">
                <a:solidFill>
                  <a:schemeClr val="dk1"/>
                </a:solidFill>
                <a:latin typeface="Calibri"/>
                <a:ea typeface="Calibri"/>
                <a:cs typeface="Calibri"/>
                <a:sym typeface="Calibri"/>
              </a:rPr>
              <a:t> de </a:t>
            </a:r>
            <a:r>
              <a:rPr lang="en-US" sz="1400" b="0" i="0" u="none" strike="noStrike" cap="none" err="1">
                <a:solidFill>
                  <a:schemeClr val="dk1"/>
                </a:solidFill>
                <a:latin typeface="Calibri"/>
                <a:ea typeface="Calibri"/>
                <a:cs typeface="Calibri"/>
                <a:sym typeface="Calibri"/>
              </a:rPr>
              <a:t>internationale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standaarden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waarop</a:t>
            </a:r>
            <a:r>
              <a:rPr lang="en-US" sz="1400" b="0" i="0" u="none" strike="noStrike" cap="none">
                <a:solidFill>
                  <a:schemeClr val="dk1"/>
                </a:solidFill>
                <a:latin typeface="Calibri"/>
                <a:ea typeface="Calibri"/>
                <a:cs typeface="Calibri"/>
                <a:sym typeface="Calibri"/>
              </a:rPr>
              <a:t> ze </a:t>
            </a:r>
            <a:r>
              <a:rPr lang="en-US" sz="1400" b="0" i="0" u="none" strike="noStrike" cap="none" err="1">
                <a:solidFill>
                  <a:schemeClr val="dk1"/>
                </a:solidFill>
                <a:latin typeface="Calibri"/>
                <a:ea typeface="Calibri"/>
                <a:cs typeface="Calibri"/>
                <a:sym typeface="Calibri"/>
              </a:rPr>
              <a:t>gebaseerd</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zijn</a:t>
            </a:r>
            <a:r>
              <a:rPr lang="en-US" sz="1400" b="0" i="0" u="none" strike="noStrike" cap="none">
                <a:solidFill>
                  <a:schemeClr val="dk1"/>
                </a:solidFill>
                <a:latin typeface="Calibri"/>
                <a:ea typeface="Calibri"/>
                <a:cs typeface="Calibri"/>
                <a:sym typeface="Calibri"/>
              </a:rPr>
              <a:t> maar je </a:t>
            </a:r>
            <a:r>
              <a:rPr lang="en-US" sz="1400" b="0" i="0" u="none" strike="noStrike" cap="none" err="1">
                <a:solidFill>
                  <a:schemeClr val="dk1"/>
                </a:solidFill>
                <a:latin typeface="Calibri"/>
                <a:ea typeface="Calibri"/>
                <a:cs typeface="Calibri"/>
                <a:sym typeface="Calibri"/>
              </a:rPr>
              <a:t>vind</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daar</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ook</a:t>
            </a:r>
            <a:r>
              <a:rPr lang="en-US" sz="1400" b="0" i="0" u="none" strike="noStrike" cap="none">
                <a:solidFill>
                  <a:schemeClr val="dk1"/>
                </a:solidFill>
                <a:latin typeface="Calibri"/>
                <a:ea typeface="Calibri"/>
                <a:cs typeface="Calibri"/>
                <a:sym typeface="Calibri"/>
              </a:rPr>
              <a:t> de </a:t>
            </a:r>
            <a:r>
              <a:rPr lang="en-US" sz="1400" b="0" i="0" u="none" strike="noStrike" cap="none" err="1">
                <a:solidFill>
                  <a:schemeClr val="dk1"/>
                </a:solidFill>
                <a:latin typeface="Calibri"/>
                <a:ea typeface="Calibri"/>
                <a:cs typeface="Calibri"/>
                <a:sym typeface="Calibri"/>
              </a:rPr>
              <a:t>documentatie</a:t>
            </a:r>
            <a:r>
              <a:rPr lang="en-US" sz="1400" b="0" i="0" u="none" strike="noStrike" cap="none">
                <a:solidFill>
                  <a:schemeClr val="dk1"/>
                </a:solidFill>
                <a:latin typeface="Calibri"/>
                <a:ea typeface="Calibri"/>
                <a:cs typeface="Calibri"/>
                <a:sym typeface="Calibri"/>
              </a:rPr>
              <a:t> over de </a:t>
            </a:r>
            <a:r>
              <a:rPr lang="en-US" sz="1400" b="0" i="0" u="none" strike="noStrike" cap="none" err="1">
                <a:solidFill>
                  <a:schemeClr val="dk1"/>
                </a:solidFill>
                <a:latin typeface="Calibri"/>
                <a:ea typeface="Calibri"/>
                <a:cs typeface="Calibri"/>
                <a:sym typeface="Calibri"/>
              </a:rPr>
              <a:t>werkgroepen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verslag</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presentatie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eventuele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opname</a:t>
            </a:r>
            <a:r>
              <a:rPr lang="en-US" sz="1400" b="0" i="0" u="none" strike="noStrike" cap="none">
                <a:solidFill>
                  <a:schemeClr val="dk1"/>
                </a:solidFill>
                <a:latin typeface="Calibri"/>
                <a:ea typeface="Calibri"/>
                <a:cs typeface="Calibri"/>
                <a:sym typeface="Calibri"/>
              </a:rPr>
              <a:t> van de online </a:t>
            </a:r>
            <a:r>
              <a:rPr lang="en-US" sz="1400" b="0" i="0" u="none" strike="noStrike" cap="none" err="1">
                <a:solidFill>
                  <a:schemeClr val="dk1"/>
                </a:solidFill>
                <a:latin typeface="Calibri"/>
                <a:ea typeface="Calibri"/>
                <a:cs typeface="Calibri"/>
                <a:sym typeface="Calibri"/>
              </a:rPr>
              <a:t>sessie</a:t>
            </a:r>
            <a:r>
              <a:rPr lang="en-US" sz="1400" b="0" i="0" u="none" strike="noStrike" cap="none">
                <a:solidFill>
                  <a:schemeClr val="dk1"/>
                </a:solidFill>
                <a:latin typeface="Calibri"/>
                <a:ea typeface="Calibri"/>
                <a:cs typeface="Calibri"/>
                <a:sym typeface="Calibri"/>
              </a:rPr>
              <a:t>.</a:t>
            </a:r>
            <a:endParaRPr b="0"/>
          </a:p>
          <a:p>
            <a:pPr marL="457200" lvl="0" indent="-228600" algn="l" rtl="0">
              <a:lnSpc>
                <a:spcPct val="100000"/>
              </a:lnSpc>
              <a:spcBef>
                <a:spcPts val="0"/>
              </a:spcBef>
              <a:spcAft>
                <a:spcPts val="0"/>
              </a:spcAft>
              <a:buSzPts val="1400"/>
              <a:buNone/>
            </a:pPr>
            <a:r>
              <a:rPr lang="en-US" sz="1400" b="0" i="0" u="none" strike="noStrike" cap="none" err="1">
                <a:solidFill>
                  <a:schemeClr val="dk1"/>
                </a:solidFill>
                <a:latin typeface="Calibri"/>
                <a:ea typeface="Calibri"/>
                <a:cs typeface="Calibri"/>
                <a:sym typeface="Calibri"/>
              </a:rPr>
              <a:t>Niet</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onbelangrijk</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kunnen</a:t>
            </a:r>
            <a:r>
              <a:rPr lang="en-US" sz="1400" b="0" i="0" u="none" strike="noStrike" cap="none">
                <a:solidFill>
                  <a:schemeClr val="dk1"/>
                </a:solidFill>
                <a:latin typeface="Calibri"/>
                <a:ea typeface="Calibri"/>
                <a:cs typeface="Calibri"/>
                <a:sym typeface="Calibri"/>
              </a:rPr>
              <a:t> we </a:t>
            </a:r>
            <a:r>
              <a:rPr lang="en-US" sz="1400" b="0" i="0" u="none" strike="noStrike" cap="none" err="1">
                <a:solidFill>
                  <a:schemeClr val="dk1"/>
                </a:solidFill>
                <a:latin typeface="Calibri"/>
                <a:ea typeface="Calibri"/>
                <a:cs typeface="Calibri"/>
                <a:sym typeface="Calibri"/>
              </a:rPr>
              <a:t>daar</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ook</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machineleesbare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versie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te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vinden</a:t>
            </a:r>
            <a:r>
              <a:rPr lang="en-US" sz="1400" b="0" i="0" u="none" strike="noStrike" cap="none">
                <a:solidFill>
                  <a:schemeClr val="dk1"/>
                </a:solidFill>
                <a:latin typeface="Calibri"/>
                <a:ea typeface="Calibri"/>
                <a:cs typeface="Calibri"/>
                <a:sym typeface="Calibri"/>
              </a:rPr>
              <a:t> van </a:t>
            </a:r>
            <a:r>
              <a:rPr lang="en-US" sz="1400" b="0" i="0" u="none" strike="noStrike" cap="none" err="1">
                <a:solidFill>
                  <a:schemeClr val="dk1"/>
                </a:solidFill>
                <a:latin typeface="Calibri"/>
                <a:ea typeface="Calibri"/>
                <a:cs typeface="Calibri"/>
                <a:sym typeface="Calibri"/>
              </a:rPr>
              <a:t>deze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definities</a:t>
            </a:r>
            <a:r>
              <a:rPr lang="en-US" sz="1400" b="0" i="0" u="none" strike="noStrike" cap="none">
                <a:solidFill>
                  <a:schemeClr val="dk1"/>
                </a:solidFill>
                <a:latin typeface="Calibri"/>
                <a:ea typeface="Calibri"/>
                <a:cs typeface="Calibri"/>
                <a:sym typeface="Calibri"/>
              </a:rPr>
              <a:t>. Hoe die tot stand </a:t>
            </a:r>
            <a:r>
              <a:rPr lang="en-US" sz="1400" b="0" i="0" u="none" strike="noStrike" cap="none" err="1">
                <a:solidFill>
                  <a:schemeClr val="dk1"/>
                </a:solidFill>
                <a:latin typeface="Calibri"/>
                <a:ea typeface="Calibri"/>
                <a:cs typeface="Calibri"/>
                <a:sym typeface="Calibri"/>
              </a:rPr>
              <a:t>komen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vertel</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ik</a:t>
            </a:r>
            <a:r>
              <a:rPr lang="en-US" sz="1400" b="0" i="0" u="none" strike="noStrike" cap="none">
                <a:solidFill>
                  <a:schemeClr val="dk1"/>
                </a:solidFill>
                <a:latin typeface="Calibri"/>
                <a:ea typeface="Calibri"/>
                <a:cs typeface="Calibri"/>
                <a:sym typeface="Calibri"/>
              </a:rPr>
              <a:t> in de </a:t>
            </a:r>
            <a:r>
              <a:rPr lang="en-US" sz="1400" b="0" i="0" u="none" strike="noStrike" cap="none" err="1">
                <a:solidFill>
                  <a:schemeClr val="dk1"/>
                </a:solidFill>
                <a:latin typeface="Calibri"/>
                <a:ea typeface="Calibri"/>
                <a:cs typeface="Calibri"/>
                <a:sym typeface="Calibri"/>
              </a:rPr>
              <a:t>volgende</a:t>
            </a:r>
            <a:r>
              <a:rPr lang="en-US" sz="1400" b="0" i="0" u="none" strike="noStrike" cap="none">
                <a:solidFill>
                  <a:schemeClr val="dk1"/>
                </a:solidFill>
                <a:latin typeface="Calibri"/>
                <a:ea typeface="Calibri"/>
                <a:cs typeface="Calibri"/>
                <a:sym typeface="Calibri"/>
              </a:rPr>
              <a:t> slides.</a:t>
            </a:r>
            <a:endParaRPr b="0"/>
          </a:p>
          <a:p>
            <a:pPr marL="457200" marR="0" lvl="0" indent="-228600" algn="l" rtl="0">
              <a:lnSpc>
                <a:spcPct val="100000"/>
              </a:lnSpc>
              <a:spcBef>
                <a:spcPts val="0"/>
              </a:spcBef>
              <a:spcAft>
                <a:spcPts val="0"/>
              </a:spcAft>
              <a:buSzPts val="1400"/>
              <a:buNone/>
            </a:pPr>
            <a:br>
              <a:rPr lang="en-US"/>
            </a:b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Arial"/>
              <a:buNone/>
            </a:pPr>
            <a:r>
              <a:rPr lang="en-GB"/>
              <a:t>5 </a:t>
            </a:r>
            <a:r>
              <a:rPr lang="en-GB" err="1"/>
              <a:t>werkgroepen</a:t>
            </a:r>
            <a:endParaRPr lang="en-GB"/>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668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a:extLst>
            <a:ext uri="{FF2B5EF4-FFF2-40B4-BE49-F238E27FC236}">
              <a16:creationId xmlns:a16="http://schemas.microsoft.com/office/drawing/2014/main" id="{79D0DA3B-D1B2-FC1B-5893-948179CD9637}"/>
            </a:ext>
          </a:extLst>
        </p:cNvPr>
        <p:cNvGrpSpPr/>
        <p:nvPr/>
      </p:nvGrpSpPr>
      <p:grpSpPr>
        <a:xfrm>
          <a:off x="0" y="0"/>
          <a:ext cx="0" cy="0"/>
          <a:chOff x="0" y="0"/>
          <a:chExt cx="0" cy="0"/>
        </a:xfrm>
      </p:grpSpPr>
      <p:sp>
        <p:nvSpPr>
          <p:cNvPr id="793" name="Google Shape;793;g11ee090956d_0_377:notes">
            <a:extLst>
              <a:ext uri="{FF2B5EF4-FFF2-40B4-BE49-F238E27FC236}">
                <a16:creationId xmlns:a16="http://schemas.microsoft.com/office/drawing/2014/main" id="{090151C0-B161-05F9-6E0B-5D858C1602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Om maximaal informatie uit te kunnen wisselen met andere organisaties, is één van de best practices van een kwalitatieve informatie-architectuur om bestaande datastandaarden zo veel mogelijk te hergebruiken. In de context van de digitale overlijdensaangifte, werden daarom verschillende relevante Vlaamse, Europese en internationale standaarden onderzocht. </a:t>
            </a:r>
          </a:p>
          <a:p>
            <a:pPr marL="171450" lvl="0" indent="-171450" algn="l" rtl="0">
              <a:lnSpc>
                <a:spcPct val="100000"/>
              </a:lnSpc>
              <a:spcBef>
                <a:spcPts val="0"/>
              </a:spcBef>
              <a:spcAft>
                <a:spcPts val="0"/>
              </a:spcAft>
              <a:buClr>
                <a:schemeClr val="dk1"/>
              </a:buClr>
              <a:buSzPts val="1100"/>
            </a:pPr>
            <a:r>
              <a:rPr lang="nl-NL"/>
              <a:t>Er werd gestreefd om zo veel mogelijk concepten over te nemen uit de FIHR-datastandaard, aangezien haar groot belang in de gezondheidszorg.  </a:t>
            </a:r>
          </a:p>
          <a:p>
            <a:pPr marL="171450" lvl="0" indent="-171450" algn="l" rtl="0">
              <a:lnSpc>
                <a:spcPct val="100000"/>
              </a:lnSpc>
              <a:spcBef>
                <a:spcPts val="0"/>
              </a:spcBef>
              <a:spcAft>
                <a:spcPts val="0"/>
              </a:spcAft>
              <a:buClr>
                <a:schemeClr val="dk1"/>
              </a:buClr>
              <a:buSzPts val="1100"/>
            </a:pPr>
            <a:r>
              <a:rPr lang="nl-NL"/>
              <a:t>Wat de Vlaamse datastandaarden betreft, werd er voornamelijk gekeken naar de bestaande OSLO-standaarden (raadpleegbaar via data.vlaanderen.be). OSLO-datastandaarden hergebruiken maximaal Europese en internationale standaarden. Zo werd er onder meer afgestemd op de Europese ‘Core Vocabularies’, op de European Legislation Identifier (ELI) en op INSPIRE. </a:t>
            </a:r>
          </a:p>
          <a:p>
            <a:pPr marL="171450" lvl="0" indent="-171450" algn="l" rtl="0">
              <a:lnSpc>
                <a:spcPct val="100000"/>
              </a:lnSpc>
              <a:spcBef>
                <a:spcPts val="0"/>
              </a:spcBef>
              <a:spcAft>
                <a:spcPts val="0"/>
              </a:spcAft>
              <a:buClr>
                <a:schemeClr val="dk1"/>
              </a:buClr>
              <a:buSzPts val="1100"/>
            </a:pPr>
            <a:r>
              <a:rPr lang="nl-NL"/>
              <a:t>Andere bestaande relevante, Europese of internationale (data)standaarden binnen het domein van overlijden konden echter niet teruggevonden worden. </a:t>
            </a:r>
            <a:endParaRPr/>
          </a:p>
        </p:txBody>
      </p:sp>
      <p:sp>
        <p:nvSpPr>
          <p:cNvPr id="794" name="Google Shape;794;g11ee090956d_0_377:notes">
            <a:extLst>
              <a:ext uri="{FF2B5EF4-FFF2-40B4-BE49-F238E27FC236}">
                <a16:creationId xmlns:a16="http://schemas.microsoft.com/office/drawing/2014/main" id="{BA28CA2F-859D-79C8-0C77-041E004E3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523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0678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966c4f14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2966c4f14f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BE" dirty="0"/>
              <a:t>tijdens de vorige werkgroep hebben we jullie een introductie gegeven rond UML of unified modeling language</a:t>
            </a:r>
            <a:endParaRPr dirty="0"/>
          </a:p>
          <a:p>
            <a:pPr marL="0" marR="0" lvl="0" indent="0" algn="l" rtl="0">
              <a:lnSpc>
                <a:spcPct val="100000"/>
              </a:lnSpc>
              <a:spcBef>
                <a:spcPts val="0"/>
              </a:spcBef>
              <a:spcAft>
                <a:spcPts val="0"/>
              </a:spcAft>
              <a:buNone/>
            </a:pPr>
            <a:r>
              <a:rPr lang="nl-BE" dirty="0"/>
              <a:t>daarbij werden klassen, attributen, en verschillende soorten relaties toegelicht die jullie kunnen helpen om het datamodel te lezen en te begrijpen</a:t>
            </a:r>
            <a:endParaRPr dirty="0"/>
          </a:p>
          <a:p>
            <a:pPr marL="0" marR="0" lvl="0" indent="0" algn="l" rtl="0">
              <a:lnSpc>
                <a:spcPct val="100000"/>
              </a:lnSpc>
              <a:spcBef>
                <a:spcPts val="0"/>
              </a:spcBef>
              <a:spcAft>
                <a:spcPts val="0"/>
              </a:spcAft>
              <a:buNone/>
            </a:pPr>
            <a:r>
              <a:rPr lang="nl-BE" dirty="0"/>
              <a:t>daarna hebben we onze aanpak nogmaals toegelicht, het feit dat we starten van use cases uit de business werkgroep, deze naast relevante bestaande standaarden leggen en op die basis een sneuvelmodel opbouwen dat we telkens met jullie opnieuw zullen bespreken en verbeteren</a:t>
            </a:r>
            <a:endParaRPr dirty="0"/>
          </a:p>
          <a:p>
            <a:pPr marL="0" indent="0">
              <a:buNone/>
            </a:pPr>
            <a:r>
              <a:rPr lang="nl-BE" dirty="0"/>
              <a:t>Het grootste deel van de werkgroep hebben we besteed aan het doorlopen van de eerste versie van het datamodel, aan de hand van een aantal herkenbare storylines en de bijhorende brainstormoefeningen om na te gaan of het model volledig is en correct.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8133bc4f3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67" name="Google Shape;767;g18133bc4f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86b00870f9_1_1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en-GB" sz="1400">
                <a:solidFill>
                  <a:schemeClr val="dk1"/>
                </a:solidFill>
              </a:rPr>
              <a:t>Na elke use case schakelen we 5min over naar Mural voor uw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en-GB" sz="1400">
                <a:solidFill>
                  <a:schemeClr val="dk1"/>
                </a:solidFill>
              </a:rPr>
              <a:t>Schrijf tijdens de use case uw feedback op om nadien in de Mural te plaatsen.</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en-GB" sz="1400">
                <a:solidFill>
                  <a:schemeClr val="dk1"/>
                </a:solidFill>
              </a:rPr>
              <a:t>Tijdens de 5min zullen vragen vanuit de chat beantwoord worden.</a:t>
            </a:r>
            <a:endParaRPr>
              <a:solidFill>
                <a:schemeClr val="dk1"/>
              </a:solidFill>
            </a:endParaRPr>
          </a:p>
        </p:txBody>
      </p:sp>
      <p:sp>
        <p:nvSpPr>
          <p:cNvPr id="778" name="Google Shape;778;g286b00870f9_1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err="1"/>
              <a:t>Welke</a:t>
            </a:r>
            <a:r>
              <a:rPr lang="en-US" dirty="0"/>
              <a:t> </a:t>
            </a:r>
            <a:r>
              <a:rPr lang="en-US" dirty="0" err="1"/>
              <a:t>informatie</a:t>
            </a:r>
            <a:r>
              <a:rPr lang="en-US" dirty="0"/>
              <a:t> </a:t>
            </a:r>
            <a:r>
              <a:rPr lang="en-US" dirty="0" err="1"/>
              <a:t>willen</a:t>
            </a:r>
            <a:r>
              <a:rPr lang="en-US" dirty="0"/>
              <a:t> ze </a:t>
            </a:r>
            <a:r>
              <a:rPr lang="en-US" dirty="0" err="1"/>
              <a:t>terugvinden</a:t>
            </a:r>
            <a:r>
              <a:rPr lang="en-US" dirty="0"/>
              <a:t> in </a:t>
            </a:r>
            <a:r>
              <a:rPr lang="en-US" dirty="0" err="1"/>
              <a:t>zo’n</a:t>
            </a:r>
            <a:r>
              <a:rPr lang="en-US" dirty="0"/>
              <a:t> </a:t>
            </a:r>
            <a:r>
              <a:rPr lang="en-US" dirty="0" err="1"/>
              <a:t>bundeling</a:t>
            </a:r>
            <a:r>
              <a:rPr lang="en-US" dirty="0"/>
              <a:t> van </a:t>
            </a:r>
            <a:r>
              <a:rPr lang="en-US" dirty="0" err="1"/>
              <a:t>schuldvorderingen</a:t>
            </a:r>
            <a:r>
              <a:rPr lang="en-US" dirty="0"/>
              <a:t>? </a:t>
            </a:r>
          </a:p>
          <a:p>
            <a:pPr>
              <a:buClr>
                <a:schemeClr val="dk1"/>
              </a:buClr>
              <a:buSzPts val="1100"/>
            </a:pPr>
            <a:r>
              <a:rPr lang="en-US" dirty="0" err="1"/>
              <a:t>Welke</a:t>
            </a:r>
            <a:r>
              <a:rPr lang="en-US" dirty="0"/>
              <a:t> </a:t>
            </a:r>
            <a:r>
              <a:rPr lang="en-US" dirty="0" err="1"/>
              <a:t>persoonsgebonden</a:t>
            </a:r>
            <a:r>
              <a:rPr lang="en-US" dirty="0"/>
              <a:t> </a:t>
            </a:r>
            <a:r>
              <a:rPr lang="en-US" dirty="0" err="1"/>
              <a:t>informatie</a:t>
            </a:r>
            <a:r>
              <a:rPr lang="en-US" dirty="0"/>
              <a:t> </a:t>
            </a:r>
            <a:r>
              <a:rPr lang="en-US" dirty="0" err="1"/>
              <a:t>willen</a:t>
            </a:r>
            <a:r>
              <a:rPr lang="en-US" dirty="0"/>
              <a:t> ze </a:t>
            </a:r>
            <a:r>
              <a:rPr lang="en-US" dirty="0" err="1"/>
              <a:t>hebben</a:t>
            </a:r>
            <a:r>
              <a:rPr lang="en-US" dirty="0"/>
              <a:t> of </a:t>
            </a:r>
            <a:r>
              <a:rPr lang="en-US" dirty="0" err="1"/>
              <a:t>zien</a:t>
            </a:r>
            <a:r>
              <a:rPr lang="en-US" dirty="0"/>
              <a:t> over de </a:t>
            </a:r>
            <a:r>
              <a:rPr lang="en-US" dirty="0" err="1"/>
              <a:t>schuldenaar</a:t>
            </a:r>
            <a:r>
              <a:rPr lang="en-US" dirty="0"/>
              <a:t>? Om </a:t>
            </a:r>
            <a:r>
              <a:rPr lang="en-US" dirty="0" err="1"/>
              <a:t>vervolgens</a:t>
            </a:r>
            <a:r>
              <a:rPr lang="en-US" dirty="0"/>
              <a:t> </a:t>
            </a:r>
            <a:r>
              <a:rPr lang="en-US" dirty="0" err="1"/>
              <a:t>een</a:t>
            </a:r>
            <a:r>
              <a:rPr lang="en-US" dirty="0"/>
              <a:t> plan op </a:t>
            </a:r>
            <a:r>
              <a:rPr lang="en-US" dirty="0" err="1"/>
              <a:t>te</a:t>
            </a:r>
            <a:r>
              <a:rPr lang="en-US" dirty="0"/>
              <a:t> </a:t>
            </a:r>
            <a:r>
              <a:rPr lang="en-US" dirty="0" err="1"/>
              <a:t>stellen</a:t>
            </a:r>
            <a:r>
              <a:rPr lang="en-US" dirty="0"/>
              <a:t>? </a:t>
            </a:r>
            <a:endParaRPr lang="en-US" dirty="0">
              <a:cs typeface="Calibri"/>
            </a:endParaRPr>
          </a:p>
          <a:p>
            <a:r>
              <a:rPr lang="en-US" dirty="0" err="1"/>
              <a:t>Welke</a:t>
            </a:r>
            <a:r>
              <a:rPr lang="en-US" dirty="0"/>
              <a:t> </a:t>
            </a:r>
            <a:r>
              <a:rPr lang="en-US" dirty="0" err="1"/>
              <a:t>informatie</a:t>
            </a:r>
            <a:r>
              <a:rPr lang="en-US" dirty="0"/>
              <a:t> </a:t>
            </a:r>
            <a:r>
              <a:rPr lang="en-US" dirty="0" err="1"/>
              <a:t>hebben</a:t>
            </a:r>
            <a:r>
              <a:rPr lang="en-US" dirty="0"/>
              <a:t> ze </a:t>
            </a:r>
            <a:r>
              <a:rPr lang="en-US" dirty="0" err="1"/>
              <a:t>nodig</a:t>
            </a:r>
            <a:r>
              <a:rPr lang="en-US" dirty="0"/>
              <a:t> om </a:t>
            </a:r>
            <a:r>
              <a:rPr lang="en-US" dirty="0" err="1"/>
              <a:t>zo’n</a:t>
            </a:r>
            <a:r>
              <a:rPr lang="en-US" dirty="0"/>
              <a:t> </a:t>
            </a:r>
            <a:r>
              <a:rPr lang="en-US" dirty="0" err="1"/>
              <a:t>afbetalingsplan</a:t>
            </a:r>
            <a:r>
              <a:rPr lang="en-US" dirty="0"/>
              <a:t> op </a:t>
            </a:r>
            <a:r>
              <a:rPr lang="en-US" dirty="0" err="1"/>
              <a:t>te</a:t>
            </a:r>
            <a:r>
              <a:rPr lang="en-US" dirty="0"/>
              <a:t> </a:t>
            </a:r>
            <a:r>
              <a:rPr lang="en-US" dirty="0" err="1"/>
              <a:t>stellen</a:t>
            </a:r>
            <a:r>
              <a:rPr lang="en-US" dirty="0"/>
              <a:t>? </a:t>
            </a:r>
          </a:p>
          <a:p>
            <a:pPr marL="0" lvl="0" indent="0" algn="l">
              <a:lnSpc>
                <a:spcPct val="100000"/>
              </a:lnSpc>
              <a:spcBef>
                <a:spcPts val="0"/>
              </a:spcBef>
              <a:spcAft>
                <a:spcPts val="0"/>
              </a:spcAft>
              <a:buSzPts val="1100"/>
              <a:buFont typeface="Arial"/>
              <a:buNone/>
            </a:pPr>
            <a:endParaRPr lang="en-US" dirty="0">
              <a:cs typeface="Calibri"/>
            </a:endParaRPr>
          </a:p>
          <a:p>
            <a:pPr>
              <a:buClr>
                <a:schemeClr val="dk1"/>
              </a:buClr>
              <a:buSzPts val="1100"/>
            </a:pPr>
            <a:r>
              <a:rPr lang="en-US" dirty="0" err="1"/>
              <a:t>Persoon</a:t>
            </a:r>
            <a:r>
              <a:rPr lang="en-US" dirty="0"/>
              <a:t> achter de </a:t>
            </a:r>
            <a:r>
              <a:rPr lang="en-US" dirty="0" err="1"/>
              <a:t>schuld</a:t>
            </a:r>
            <a:r>
              <a:rPr lang="en-US" dirty="0"/>
              <a:t>: Job? </a:t>
            </a:r>
            <a:r>
              <a:rPr lang="en-US" dirty="0" err="1"/>
              <a:t>Inkomensniveau</a:t>
            </a:r>
            <a:r>
              <a:rPr lang="en-US" dirty="0"/>
              <a:t>? </a:t>
            </a:r>
            <a:r>
              <a:rPr lang="en-US" dirty="0" err="1"/>
              <a:t>Gezinsgrootte</a:t>
            </a:r>
            <a:r>
              <a:rPr lang="en-US" dirty="0"/>
              <a:t>? -&gt; </a:t>
            </a:r>
            <a:r>
              <a:rPr lang="en-US" dirty="0" err="1"/>
              <a:t>Financiele</a:t>
            </a:r>
            <a:r>
              <a:rPr lang="en-US" dirty="0"/>
              <a:t> </a:t>
            </a:r>
            <a:r>
              <a:rPr lang="en-US" dirty="0" err="1"/>
              <a:t>draagkracht</a:t>
            </a:r>
            <a:r>
              <a:rPr lang="en-US" dirty="0"/>
              <a:t>; socio </a:t>
            </a:r>
            <a:r>
              <a:rPr lang="en-US" dirty="0" err="1"/>
              <a:t>economisch</a:t>
            </a:r>
            <a:r>
              <a:rPr lang="en-US" dirty="0"/>
              <a:t> </a:t>
            </a:r>
            <a:r>
              <a:rPr lang="en-US" dirty="0" err="1"/>
              <a:t>statuur</a:t>
            </a:r>
            <a:r>
              <a:rPr lang="en-US" dirty="0"/>
              <a:t>; </a:t>
            </a:r>
            <a:r>
              <a:rPr lang="en-US" dirty="0" err="1"/>
              <a:t>juridusche</a:t>
            </a:r>
            <a:r>
              <a:rPr lang="en-US" dirty="0"/>
              <a:t> status; </a:t>
            </a:r>
            <a:r>
              <a:rPr lang="en-US" dirty="0" err="1"/>
              <a:t>Adviesbronnen</a:t>
            </a:r>
            <a:r>
              <a:rPr lang="en-US" dirty="0"/>
              <a:t>. </a:t>
            </a:r>
            <a:r>
              <a:rPr lang="en-US" dirty="0" err="1"/>
              <a:t>Codelijsten</a:t>
            </a:r>
            <a:r>
              <a:rPr lang="en-US" dirty="0"/>
              <a:t> – </a:t>
            </a:r>
            <a:r>
              <a:rPr lang="en-US" dirty="0" err="1"/>
              <a:t>Welke</a:t>
            </a:r>
            <a:r>
              <a:rPr lang="en-US" dirty="0"/>
              <a:t> codes? </a:t>
            </a:r>
            <a:endParaRPr lang="en-US" dirty="0">
              <a:cs typeface="Calibri"/>
            </a:endParaRP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br>
              <a:rPr lang="en-US" dirty="0">
                <a:cs typeface="+mn-lt"/>
              </a:rPr>
            </a:br>
            <a:endParaRPr lang="en-US" dirty="0"/>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541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05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6387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5199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4168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endParaRPr lang="en-GB">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8733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6b00870f9_1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9" name="Google Shape;729;g286b00870f9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err="1"/>
              <a:t>Welke</a:t>
            </a:r>
            <a:r>
              <a:rPr lang="en-US" dirty="0"/>
              <a:t> </a:t>
            </a:r>
            <a:r>
              <a:rPr lang="en-US" dirty="0" err="1"/>
              <a:t>informatie</a:t>
            </a:r>
            <a:r>
              <a:rPr lang="en-US" dirty="0"/>
              <a:t> </a:t>
            </a:r>
            <a:r>
              <a:rPr lang="en-US" dirty="0" err="1"/>
              <a:t>willen</a:t>
            </a:r>
            <a:r>
              <a:rPr lang="en-US" dirty="0"/>
              <a:t> ze </a:t>
            </a:r>
            <a:r>
              <a:rPr lang="en-US" dirty="0" err="1"/>
              <a:t>terugvinden</a:t>
            </a:r>
            <a:r>
              <a:rPr lang="en-US" dirty="0"/>
              <a:t> in </a:t>
            </a:r>
            <a:r>
              <a:rPr lang="en-US" dirty="0" err="1"/>
              <a:t>zo’n</a:t>
            </a:r>
            <a:r>
              <a:rPr lang="en-US" dirty="0"/>
              <a:t> </a:t>
            </a:r>
            <a:r>
              <a:rPr lang="en-US" dirty="0" err="1"/>
              <a:t>bundeling</a:t>
            </a:r>
            <a:r>
              <a:rPr lang="en-US" dirty="0"/>
              <a:t> van </a:t>
            </a:r>
            <a:r>
              <a:rPr lang="en-US" dirty="0" err="1"/>
              <a:t>schuldvorderingen</a:t>
            </a:r>
            <a:r>
              <a:rPr lang="en-US" dirty="0"/>
              <a:t>? </a:t>
            </a:r>
          </a:p>
          <a:p>
            <a:pPr>
              <a:buClr>
                <a:schemeClr val="dk1"/>
              </a:buClr>
              <a:buSzPts val="1100"/>
            </a:pPr>
            <a:r>
              <a:rPr lang="en-US" dirty="0" err="1"/>
              <a:t>Welke</a:t>
            </a:r>
            <a:r>
              <a:rPr lang="en-US" dirty="0"/>
              <a:t> </a:t>
            </a:r>
            <a:r>
              <a:rPr lang="en-US" dirty="0" err="1"/>
              <a:t>persoonsgebonden</a:t>
            </a:r>
            <a:r>
              <a:rPr lang="en-US" dirty="0"/>
              <a:t> </a:t>
            </a:r>
            <a:r>
              <a:rPr lang="en-US" dirty="0" err="1"/>
              <a:t>informatie</a:t>
            </a:r>
            <a:r>
              <a:rPr lang="en-US" dirty="0"/>
              <a:t> </a:t>
            </a:r>
            <a:r>
              <a:rPr lang="en-US" dirty="0" err="1"/>
              <a:t>willen</a:t>
            </a:r>
            <a:r>
              <a:rPr lang="en-US" dirty="0"/>
              <a:t> ze </a:t>
            </a:r>
            <a:r>
              <a:rPr lang="en-US" dirty="0" err="1"/>
              <a:t>hebben</a:t>
            </a:r>
            <a:r>
              <a:rPr lang="en-US" dirty="0"/>
              <a:t> of </a:t>
            </a:r>
            <a:r>
              <a:rPr lang="en-US" dirty="0" err="1"/>
              <a:t>zien</a:t>
            </a:r>
            <a:r>
              <a:rPr lang="en-US" dirty="0"/>
              <a:t> over de </a:t>
            </a:r>
            <a:r>
              <a:rPr lang="en-US" dirty="0" err="1"/>
              <a:t>schuldenaar</a:t>
            </a:r>
            <a:r>
              <a:rPr lang="en-US" dirty="0"/>
              <a:t>? Om </a:t>
            </a:r>
            <a:r>
              <a:rPr lang="en-US" dirty="0" err="1"/>
              <a:t>vervolgens</a:t>
            </a:r>
            <a:r>
              <a:rPr lang="en-US" dirty="0"/>
              <a:t> </a:t>
            </a:r>
            <a:r>
              <a:rPr lang="en-US" dirty="0" err="1"/>
              <a:t>een</a:t>
            </a:r>
            <a:r>
              <a:rPr lang="en-US" dirty="0"/>
              <a:t> plan op </a:t>
            </a:r>
            <a:r>
              <a:rPr lang="en-US" dirty="0" err="1"/>
              <a:t>te</a:t>
            </a:r>
            <a:r>
              <a:rPr lang="en-US" dirty="0"/>
              <a:t> </a:t>
            </a:r>
            <a:r>
              <a:rPr lang="en-US" dirty="0" err="1"/>
              <a:t>stellen</a:t>
            </a:r>
            <a:r>
              <a:rPr lang="en-US" dirty="0"/>
              <a:t>? </a:t>
            </a:r>
            <a:endParaRPr lang="en-US" dirty="0">
              <a:cs typeface="Calibri"/>
            </a:endParaRPr>
          </a:p>
          <a:p>
            <a:r>
              <a:rPr lang="en-US" dirty="0" err="1"/>
              <a:t>Welke</a:t>
            </a:r>
            <a:r>
              <a:rPr lang="en-US" dirty="0"/>
              <a:t> </a:t>
            </a:r>
            <a:r>
              <a:rPr lang="en-US" dirty="0" err="1"/>
              <a:t>informatie</a:t>
            </a:r>
            <a:r>
              <a:rPr lang="en-US" dirty="0"/>
              <a:t> </a:t>
            </a:r>
            <a:r>
              <a:rPr lang="en-US" dirty="0" err="1"/>
              <a:t>hebben</a:t>
            </a:r>
            <a:r>
              <a:rPr lang="en-US" dirty="0"/>
              <a:t> ze </a:t>
            </a:r>
            <a:r>
              <a:rPr lang="en-US" dirty="0" err="1"/>
              <a:t>nodig</a:t>
            </a:r>
            <a:r>
              <a:rPr lang="en-US" dirty="0"/>
              <a:t> om </a:t>
            </a:r>
            <a:r>
              <a:rPr lang="en-US" dirty="0" err="1"/>
              <a:t>zo’n</a:t>
            </a:r>
            <a:r>
              <a:rPr lang="en-US" dirty="0"/>
              <a:t> </a:t>
            </a:r>
            <a:r>
              <a:rPr lang="en-US" dirty="0" err="1"/>
              <a:t>afbetalingsplan</a:t>
            </a:r>
            <a:r>
              <a:rPr lang="en-US" dirty="0"/>
              <a:t> op </a:t>
            </a:r>
            <a:r>
              <a:rPr lang="en-US" dirty="0" err="1"/>
              <a:t>te</a:t>
            </a:r>
            <a:r>
              <a:rPr lang="en-US" dirty="0"/>
              <a:t> </a:t>
            </a:r>
            <a:r>
              <a:rPr lang="en-US" dirty="0" err="1"/>
              <a:t>stellen</a:t>
            </a:r>
            <a:r>
              <a:rPr lang="en-US" dirty="0"/>
              <a:t>? </a:t>
            </a:r>
          </a:p>
          <a:p>
            <a:pPr marL="0" lvl="0" indent="0" algn="l">
              <a:lnSpc>
                <a:spcPct val="100000"/>
              </a:lnSpc>
              <a:spcBef>
                <a:spcPts val="0"/>
              </a:spcBef>
              <a:spcAft>
                <a:spcPts val="0"/>
              </a:spcAft>
              <a:buSzPts val="1100"/>
              <a:buFont typeface="Arial"/>
              <a:buNone/>
            </a:pPr>
            <a:endParaRPr lang="en-US" dirty="0">
              <a:cs typeface="Calibri"/>
            </a:endParaRPr>
          </a:p>
          <a:p>
            <a:pPr>
              <a:buClr>
                <a:schemeClr val="dk1"/>
              </a:buClr>
              <a:buSzPts val="1100"/>
            </a:pPr>
            <a:r>
              <a:rPr lang="en-US" dirty="0" err="1"/>
              <a:t>Persoon</a:t>
            </a:r>
            <a:r>
              <a:rPr lang="en-US" dirty="0"/>
              <a:t> achter de </a:t>
            </a:r>
            <a:r>
              <a:rPr lang="en-US" dirty="0" err="1"/>
              <a:t>schuld</a:t>
            </a:r>
            <a:r>
              <a:rPr lang="en-US" dirty="0"/>
              <a:t>: Job? </a:t>
            </a:r>
            <a:r>
              <a:rPr lang="en-US" dirty="0" err="1"/>
              <a:t>Inkomensniveau</a:t>
            </a:r>
            <a:r>
              <a:rPr lang="en-US" dirty="0"/>
              <a:t>? </a:t>
            </a:r>
            <a:r>
              <a:rPr lang="en-US" dirty="0" err="1"/>
              <a:t>Gezinsgrootte</a:t>
            </a:r>
            <a:r>
              <a:rPr lang="en-US" dirty="0"/>
              <a:t>? -&gt; </a:t>
            </a:r>
            <a:r>
              <a:rPr lang="en-US" dirty="0" err="1"/>
              <a:t>Financiele</a:t>
            </a:r>
            <a:r>
              <a:rPr lang="en-US" dirty="0"/>
              <a:t> </a:t>
            </a:r>
            <a:r>
              <a:rPr lang="en-US" dirty="0" err="1"/>
              <a:t>draagkracht</a:t>
            </a:r>
            <a:r>
              <a:rPr lang="en-US" dirty="0"/>
              <a:t>; socio </a:t>
            </a:r>
            <a:r>
              <a:rPr lang="en-US" dirty="0" err="1"/>
              <a:t>economisch</a:t>
            </a:r>
            <a:r>
              <a:rPr lang="en-US" dirty="0"/>
              <a:t> </a:t>
            </a:r>
            <a:r>
              <a:rPr lang="en-US" dirty="0" err="1"/>
              <a:t>statuur</a:t>
            </a:r>
            <a:r>
              <a:rPr lang="en-US" dirty="0"/>
              <a:t>; </a:t>
            </a:r>
            <a:r>
              <a:rPr lang="en-US" dirty="0" err="1"/>
              <a:t>juridusche</a:t>
            </a:r>
            <a:r>
              <a:rPr lang="en-US" dirty="0"/>
              <a:t> status; </a:t>
            </a:r>
            <a:r>
              <a:rPr lang="en-US" dirty="0" err="1"/>
              <a:t>Adviesbronnen</a:t>
            </a:r>
            <a:r>
              <a:rPr lang="en-US" dirty="0"/>
              <a:t>. </a:t>
            </a:r>
            <a:r>
              <a:rPr lang="en-US" dirty="0" err="1"/>
              <a:t>Codelijsten</a:t>
            </a:r>
            <a:r>
              <a:rPr lang="en-US" dirty="0"/>
              <a:t> – </a:t>
            </a:r>
            <a:r>
              <a:rPr lang="en-US" dirty="0" err="1"/>
              <a:t>Welke</a:t>
            </a:r>
            <a:r>
              <a:rPr lang="en-US" dirty="0"/>
              <a:t> codes? </a:t>
            </a:r>
            <a:endParaRPr lang="en-US" dirty="0">
              <a:cs typeface="Calibri"/>
            </a:endParaRP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br>
              <a:rPr lang="en-US" dirty="0">
                <a:cs typeface="+mn-lt"/>
              </a:rPr>
            </a:br>
            <a:endParaRPr lang="en-US" dirty="0"/>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5158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1604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0304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66104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endParaRPr lang="en-GB">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0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err="1"/>
              <a:t>Welke</a:t>
            </a:r>
            <a:r>
              <a:rPr lang="en-US" dirty="0"/>
              <a:t> </a:t>
            </a:r>
            <a:r>
              <a:rPr lang="en-US" dirty="0" err="1"/>
              <a:t>informatie</a:t>
            </a:r>
            <a:r>
              <a:rPr lang="en-US" dirty="0"/>
              <a:t> </a:t>
            </a:r>
            <a:r>
              <a:rPr lang="en-US" dirty="0" err="1"/>
              <a:t>willen</a:t>
            </a:r>
            <a:r>
              <a:rPr lang="en-US" dirty="0"/>
              <a:t> ze </a:t>
            </a:r>
            <a:r>
              <a:rPr lang="en-US" dirty="0" err="1"/>
              <a:t>terugvinden</a:t>
            </a:r>
            <a:r>
              <a:rPr lang="en-US" dirty="0"/>
              <a:t> in </a:t>
            </a:r>
            <a:r>
              <a:rPr lang="en-US" dirty="0" err="1"/>
              <a:t>zo’n</a:t>
            </a:r>
            <a:r>
              <a:rPr lang="en-US" dirty="0"/>
              <a:t> </a:t>
            </a:r>
            <a:r>
              <a:rPr lang="en-US" dirty="0" err="1"/>
              <a:t>bundeling</a:t>
            </a:r>
            <a:r>
              <a:rPr lang="en-US" dirty="0"/>
              <a:t> van </a:t>
            </a:r>
            <a:r>
              <a:rPr lang="en-US" dirty="0" err="1"/>
              <a:t>schuldvorderingen</a:t>
            </a:r>
            <a:r>
              <a:rPr lang="en-US" dirty="0"/>
              <a:t>? </a:t>
            </a:r>
          </a:p>
          <a:p>
            <a:pPr>
              <a:buClr>
                <a:schemeClr val="dk1"/>
              </a:buClr>
              <a:buSzPts val="1100"/>
            </a:pPr>
            <a:r>
              <a:rPr lang="en-US" dirty="0" err="1"/>
              <a:t>Welke</a:t>
            </a:r>
            <a:r>
              <a:rPr lang="en-US" dirty="0"/>
              <a:t> </a:t>
            </a:r>
            <a:r>
              <a:rPr lang="en-US" dirty="0" err="1"/>
              <a:t>persoonsgebonden</a:t>
            </a:r>
            <a:r>
              <a:rPr lang="en-US" dirty="0"/>
              <a:t> </a:t>
            </a:r>
            <a:r>
              <a:rPr lang="en-US" dirty="0" err="1"/>
              <a:t>informatie</a:t>
            </a:r>
            <a:r>
              <a:rPr lang="en-US" dirty="0"/>
              <a:t> </a:t>
            </a:r>
            <a:r>
              <a:rPr lang="en-US" dirty="0" err="1"/>
              <a:t>willen</a:t>
            </a:r>
            <a:r>
              <a:rPr lang="en-US" dirty="0"/>
              <a:t> ze </a:t>
            </a:r>
            <a:r>
              <a:rPr lang="en-US" dirty="0" err="1"/>
              <a:t>hebben</a:t>
            </a:r>
            <a:r>
              <a:rPr lang="en-US" dirty="0"/>
              <a:t> of </a:t>
            </a:r>
            <a:r>
              <a:rPr lang="en-US" dirty="0" err="1"/>
              <a:t>zien</a:t>
            </a:r>
            <a:r>
              <a:rPr lang="en-US" dirty="0"/>
              <a:t> over de </a:t>
            </a:r>
            <a:r>
              <a:rPr lang="en-US" dirty="0" err="1"/>
              <a:t>schuldenaar</a:t>
            </a:r>
            <a:r>
              <a:rPr lang="en-US" dirty="0"/>
              <a:t>? Om </a:t>
            </a:r>
            <a:r>
              <a:rPr lang="en-US" dirty="0" err="1"/>
              <a:t>vervolgens</a:t>
            </a:r>
            <a:r>
              <a:rPr lang="en-US" dirty="0"/>
              <a:t> </a:t>
            </a:r>
            <a:r>
              <a:rPr lang="en-US" dirty="0" err="1"/>
              <a:t>een</a:t>
            </a:r>
            <a:r>
              <a:rPr lang="en-US" dirty="0"/>
              <a:t> plan op </a:t>
            </a:r>
            <a:r>
              <a:rPr lang="en-US" dirty="0" err="1"/>
              <a:t>te</a:t>
            </a:r>
            <a:r>
              <a:rPr lang="en-US" dirty="0"/>
              <a:t> </a:t>
            </a:r>
            <a:r>
              <a:rPr lang="en-US" dirty="0" err="1"/>
              <a:t>stellen</a:t>
            </a:r>
            <a:r>
              <a:rPr lang="en-US" dirty="0"/>
              <a:t>? </a:t>
            </a:r>
            <a:endParaRPr lang="en-US" dirty="0">
              <a:cs typeface="Calibri"/>
            </a:endParaRPr>
          </a:p>
          <a:p>
            <a:r>
              <a:rPr lang="en-US" dirty="0" err="1"/>
              <a:t>Welke</a:t>
            </a:r>
            <a:r>
              <a:rPr lang="en-US" dirty="0"/>
              <a:t> </a:t>
            </a:r>
            <a:r>
              <a:rPr lang="en-US" dirty="0" err="1"/>
              <a:t>informatie</a:t>
            </a:r>
            <a:r>
              <a:rPr lang="en-US" dirty="0"/>
              <a:t> </a:t>
            </a:r>
            <a:r>
              <a:rPr lang="en-US" dirty="0" err="1"/>
              <a:t>hebben</a:t>
            </a:r>
            <a:r>
              <a:rPr lang="en-US" dirty="0"/>
              <a:t> ze </a:t>
            </a:r>
            <a:r>
              <a:rPr lang="en-US" dirty="0" err="1"/>
              <a:t>nodig</a:t>
            </a:r>
            <a:r>
              <a:rPr lang="en-US" dirty="0"/>
              <a:t> om </a:t>
            </a:r>
            <a:r>
              <a:rPr lang="en-US" dirty="0" err="1"/>
              <a:t>zo’n</a:t>
            </a:r>
            <a:r>
              <a:rPr lang="en-US" dirty="0"/>
              <a:t> </a:t>
            </a:r>
            <a:r>
              <a:rPr lang="en-US" dirty="0" err="1"/>
              <a:t>afbetalingsplan</a:t>
            </a:r>
            <a:r>
              <a:rPr lang="en-US" dirty="0"/>
              <a:t> op </a:t>
            </a:r>
            <a:r>
              <a:rPr lang="en-US" dirty="0" err="1"/>
              <a:t>te</a:t>
            </a:r>
            <a:r>
              <a:rPr lang="en-US" dirty="0"/>
              <a:t> </a:t>
            </a:r>
            <a:r>
              <a:rPr lang="en-US" dirty="0" err="1"/>
              <a:t>stellen</a:t>
            </a:r>
            <a:r>
              <a:rPr lang="en-US" dirty="0"/>
              <a:t>? </a:t>
            </a:r>
          </a:p>
          <a:p>
            <a:pPr marL="0" lvl="0" indent="0" algn="l">
              <a:lnSpc>
                <a:spcPct val="100000"/>
              </a:lnSpc>
              <a:spcBef>
                <a:spcPts val="0"/>
              </a:spcBef>
              <a:spcAft>
                <a:spcPts val="0"/>
              </a:spcAft>
              <a:buSzPts val="1100"/>
              <a:buFont typeface="Arial"/>
              <a:buNone/>
            </a:pPr>
            <a:endParaRPr lang="en-US" dirty="0">
              <a:cs typeface="Calibri"/>
            </a:endParaRPr>
          </a:p>
          <a:p>
            <a:pPr>
              <a:buClr>
                <a:schemeClr val="dk1"/>
              </a:buClr>
              <a:buSzPts val="1100"/>
            </a:pPr>
            <a:r>
              <a:rPr lang="en-US" dirty="0" err="1"/>
              <a:t>Persoon</a:t>
            </a:r>
            <a:r>
              <a:rPr lang="en-US" dirty="0"/>
              <a:t> achter de </a:t>
            </a:r>
            <a:r>
              <a:rPr lang="en-US" dirty="0" err="1"/>
              <a:t>schuld</a:t>
            </a:r>
            <a:r>
              <a:rPr lang="en-US" dirty="0"/>
              <a:t>: Job? </a:t>
            </a:r>
            <a:r>
              <a:rPr lang="en-US" dirty="0" err="1"/>
              <a:t>Inkomensniveau</a:t>
            </a:r>
            <a:r>
              <a:rPr lang="en-US" dirty="0"/>
              <a:t>? </a:t>
            </a:r>
            <a:r>
              <a:rPr lang="en-US" dirty="0" err="1"/>
              <a:t>Gezinsgrootte</a:t>
            </a:r>
            <a:r>
              <a:rPr lang="en-US" dirty="0"/>
              <a:t>? -&gt; </a:t>
            </a:r>
            <a:r>
              <a:rPr lang="en-US" dirty="0" err="1"/>
              <a:t>Financiele</a:t>
            </a:r>
            <a:r>
              <a:rPr lang="en-US" dirty="0"/>
              <a:t> </a:t>
            </a:r>
            <a:r>
              <a:rPr lang="en-US" dirty="0" err="1"/>
              <a:t>draagkracht</a:t>
            </a:r>
            <a:r>
              <a:rPr lang="en-US" dirty="0"/>
              <a:t>; socio </a:t>
            </a:r>
            <a:r>
              <a:rPr lang="en-US" dirty="0" err="1"/>
              <a:t>economisch</a:t>
            </a:r>
            <a:r>
              <a:rPr lang="en-US" dirty="0"/>
              <a:t> </a:t>
            </a:r>
            <a:r>
              <a:rPr lang="en-US" dirty="0" err="1"/>
              <a:t>statuur</a:t>
            </a:r>
            <a:r>
              <a:rPr lang="en-US" dirty="0"/>
              <a:t>; </a:t>
            </a:r>
            <a:r>
              <a:rPr lang="en-US" dirty="0" err="1"/>
              <a:t>juridusche</a:t>
            </a:r>
            <a:r>
              <a:rPr lang="en-US" dirty="0"/>
              <a:t> status; </a:t>
            </a:r>
            <a:r>
              <a:rPr lang="en-US" dirty="0" err="1"/>
              <a:t>Adviesbronnen</a:t>
            </a:r>
            <a:r>
              <a:rPr lang="en-US" dirty="0"/>
              <a:t>. </a:t>
            </a:r>
            <a:r>
              <a:rPr lang="en-US" dirty="0" err="1"/>
              <a:t>Codelijsten</a:t>
            </a:r>
            <a:r>
              <a:rPr lang="en-US" dirty="0"/>
              <a:t> – </a:t>
            </a:r>
            <a:r>
              <a:rPr lang="en-US" dirty="0" err="1"/>
              <a:t>Welke</a:t>
            </a:r>
            <a:r>
              <a:rPr lang="en-US" dirty="0"/>
              <a:t> codes? </a:t>
            </a:r>
            <a:endParaRPr lang="en-US" dirty="0">
              <a:cs typeface="Calibri"/>
            </a:endParaRP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br>
              <a:rPr lang="en-US" dirty="0">
                <a:cs typeface="+mn-lt"/>
              </a:rPr>
            </a:br>
            <a:endParaRPr lang="en-US" dirty="0"/>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7412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5568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9035bff72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89" name="Google Shape;489;g29035bff72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0999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355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8289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6915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3749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4405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3" name="Google Shape;3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GB"/>
              <a:t>Business werkgroep: best fysiek</a:t>
            </a:r>
            <a:endParaRPr/>
          </a:p>
          <a:p>
            <a:pPr marL="171450" lvl="0" indent="-171450" algn="l" rtl="0">
              <a:lnSpc>
                <a:spcPct val="100000"/>
              </a:lnSpc>
              <a:spcBef>
                <a:spcPts val="0"/>
              </a:spcBef>
              <a:spcAft>
                <a:spcPts val="0"/>
              </a:spcAft>
              <a:buSzPts val="1100"/>
              <a:buFont typeface="Arial"/>
              <a:buChar char="-"/>
            </a:pPr>
            <a:r>
              <a:rPr lang="en-GB"/>
              <a:t>Thematische Werkgroepen fysiek? Online?</a:t>
            </a:r>
            <a:endParaRPr/>
          </a:p>
          <a:p>
            <a:pPr marL="171450" lvl="0" indent="-171450" algn="l" rtl="0">
              <a:lnSpc>
                <a:spcPct val="100000"/>
              </a:lnSpc>
              <a:spcBef>
                <a:spcPts val="0"/>
              </a:spcBef>
              <a:spcAft>
                <a:spcPts val="0"/>
              </a:spcAft>
              <a:buSzPts val="1100"/>
              <a:buFont typeface="Arial"/>
              <a:buChar char="-"/>
            </a:pPr>
            <a:r>
              <a:rPr lang="en-GB"/>
              <a:t>Maand op voorhand communicatie doorsturen voor elke werkgroep</a:t>
            </a:r>
            <a:endParaRPr/>
          </a:p>
          <a:p>
            <a:pPr marL="171450" lvl="0" indent="-171450" algn="l" rtl="0">
              <a:lnSpc>
                <a:spcPct val="100000"/>
              </a:lnSpc>
              <a:spcBef>
                <a:spcPts val="0"/>
              </a:spcBef>
              <a:spcAft>
                <a:spcPts val="0"/>
              </a:spcAft>
              <a:buSzPts val="1100"/>
              <a:buFont typeface="Arial"/>
              <a:buChar char="-"/>
            </a:pPr>
            <a:r>
              <a:rPr lang="en-GB"/>
              <a:t>Maand tussen elke werkgroep</a:t>
            </a:r>
            <a:endParaRPr/>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3308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C7D8412-85CB-6E86-A9D2-C00001D03DE2}"/>
            </a:ext>
          </a:extLst>
        </p:cNvPr>
        <p:cNvGrpSpPr/>
        <p:nvPr/>
      </p:nvGrpSpPr>
      <p:grpSpPr>
        <a:xfrm>
          <a:off x="0" y="0"/>
          <a:ext cx="0" cy="0"/>
          <a:chOff x="0" y="0"/>
          <a:chExt cx="0" cy="0"/>
        </a:xfrm>
      </p:grpSpPr>
      <p:sp>
        <p:nvSpPr>
          <p:cNvPr id="736" name="Google Shape;736;g21736e2d9d9_0_0:notes">
            <a:extLst>
              <a:ext uri="{FF2B5EF4-FFF2-40B4-BE49-F238E27FC236}">
                <a16:creationId xmlns:a16="http://schemas.microsoft.com/office/drawing/2014/main" id="{DC32292D-36E3-4005-AA08-0DD22829F6D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a:extLst>
              <a:ext uri="{FF2B5EF4-FFF2-40B4-BE49-F238E27FC236}">
                <a16:creationId xmlns:a16="http://schemas.microsoft.com/office/drawing/2014/main" id="{830424DF-7904-841B-A712-846278F378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48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E5A3A27D-AD63-1139-BFA4-8038F49CDB1A}"/>
            </a:ext>
          </a:extLst>
        </p:cNvPr>
        <p:cNvGrpSpPr/>
        <p:nvPr/>
      </p:nvGrpSpPr>
      <p:grpSpPr>
        <a:xfrm>
          <a:off x="0" y="0"/>
          <a:ext cx="0" cy="0"/>
          <a:chOff x="0" y="0"/>
          <a:chExt cx="0" cy="0"/>
        </a:xfrm>
      </p:grpSpPr>
      <p:sp>
        <p:nvSpPr>
          <p:cNvPr id="773" name="Google Shape;773;p36:notes">
            <a:extLst>
              <a:ext uri="{FF2B5EF4-FFF2-40B4-BE49-F238E27FC236}">
                <a16:creationId xmlns:a16="http://schemas.microsoft.com/office/drawing/2014/main" id="{8E8594F6-7479-DC76-3871-25E208BCE1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a:extLst>
              <a:ext uri="{FF2B5EF4-FFF2-40B4-BE49-F238E27FC236}">
                <a16:creationId xmlns:a16="http://schemas.microsoft.com/office/drawing/2014/main" id="{E29CEE43-C330-3C37-ED5A-609E2A4EAD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27016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a:extLst>
            <a:ext uri="{FF2B5EF4-FFF2-40B4-BE49-F238E27FC236}">
              <a16:creationId xmlns:a16="http://schemas.microsoft.com/office/drawing/2014/main" id="{7392E87B-0A81-6C52-8DB9-5ABC432DE5B9}"/>
            </a:ext>
          </a:extLst>
        </p:cNvPr>
        <p:cNvGrpSpPr/>
        <p:nvPr/>
      </p:nvGrpSpPr>
      <p:grpSpPr>
        <a:xfrm>
          <a:off x="0" y="0"/>
          <a:ext cx="0" cy="0"/>
          <a:chOff x="0" y="0"/>
          <a:chExt cx="0" cy="0"/>
        </a:xfrm>
      </p:grpSpPr>
      <p:sp>
        <p:nvSpPr>
          <p:cNvPr id="3679" name="Google Shape;3679;g279126f208c_0_433:notes">
            <a:extLst>
              <a:ext uri="{FF2B5EF4-FFF2-40B4-BE49-F238E27FC236}">
                <a16:creationId xmlns:a16="http://schemas.microsoft.com/office/drawing/2014/main" id="{2D638FCE-5593-4A04-8397-66F7893E7E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a:extLst>
              <a:ext uri="{FF2B5EF4-FFF2-40B4-BE49-F238E27FC236}">
                <a16:creationId xmlns:a16="http://schemas.microsoft.com/office/drawing/2014/main" id="{93F2D6A9-03FF-3314-3BDF-CA05C0306E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2859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a:extLst>
            <a:ext uri="{FF2B5EF4-FFF2-40B4-BE49-F238E27FC236}">
              <a16:creationId xmlns:a16="http://schemas.microsoft.com/office/drawing/2014/main" id="{605688FE-EBA6-803C-8CDC-3922A8E015C7}"/>
            </a:ext>
          </a:extLst>
        </p:cNvPr>
        <p:cNvGrpSpPr/>
        <p:nvPr/>
      </p:nvGrpSpPr>
      <p:grpSpPr>
        <a:xfrm>
          <a:off x="0" y="0"/>
          <a:ext cx="0" cy="0"/>
          <a:chOff x="0" y="0"/>
          <a:chExt cx="0" cy="0"/>
        </a:xfrm>
      </p:grpSpPr>
      <p:sp>
        <p:nvSpPr>
          <p:cNvPr id="3688" name="Google Shape;3688;g279126f208c_0_441:notes">
            <a:extLst>
              <a:ext uri="{FF2B5EF4-FFF2-40B4-BE49-F238E27FC236}">
                <a16:creationId xmlns:a16="http://schemas.microsoft.com/office/drawing/2014/main" id="{440D772E-F83B-E0EA-FA99-19AEE9F46F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a:extLst>
              <a:ext uri="{FF2B5EF4-FFF2-40B4-BE49-F238E27FC236}">
                <a16:creationId xmlns:a16="http://schemas.microsoft.com/office/drawing/2014/main" id="{61807D71-A731-C53F-59DB-60F11065BD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84817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9035bff72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89" name="Google Shape;489;g29035bff72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62378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9035bff72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29035bff720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Hier</a:t>
            </a:r>
            <a:r>
              <a:rPr lang="en-GB"/>
              <a:t> </a:t>
            </a:r>
            <a:r>
              <a:rPr lang="en-GB" err="1"/>
              <a:t>zien</a:t>
            </a:r>
            <a:r>
              <a:rPr lang="en-GB"/>
              <a:t> we </a:t>
            </a:r>
            <a:r>
              <a:rPr lang="en-GB" err="1"/>
              <a:t>een</a:t>
            </a:r>
            <a:r>
              <a:rPr lang="en-GB"/>
              <a:t> </a:t>
            </a:r>
            <a:r>
              <a:rPr lang="en-GB" err="1"/>
              <a:t>voorbeeld</a:t>
            </a:r>
            <a:r>
              <a:rPr lang="en-GB"/>
              <a:t> van het OSLO model </a:t>
            </a:r>
            <a:r>
              <a:rPr lang="en-GB" err="1"/>
              <a:t>Personen</a:t>
            </a:r>
            <a:r>
              <a:rPr lang="en-GB"/>
              <a:t>, </a:t>
            </a:r>
            <a:r>
              <a:rPr lang="en-GB" err="1"/>
              <a:t>dit</a:t>
            </a:r>
            <a:r>
              <a:rPr lang="en-GB"/>
              <a:t> </a:t>
            </a:r>
            <a:r>
              <a:rPr lang="en-GB" err="1"/>
              <a:t>kan</a:t>
            </a:r>
            <a:r>
              <a:rPr lang="en-GB"/>
              <a:t> </a:t>
            </a:r>
            <a:r>
              <a:rPr lang="en-GB" err="1"/>
              <a:t>dus</a:t>
            </a:r>
            <a:r>
              <a:rPr lang="en-GB"/>
              <a:t> </a:t>
            </a:r>
            <a:r>
              <a:rPr lang="en-GB" err="1"/>
              <a:t>zeer</a:t>
            </a:r>
            <a:r>
              <a:rPr lang="en-GB"/>
              <a:t> </a:t>
            </a:r>
            <a:r>
              <a:rPr lang="en-GB" err="1"/>
              <a:t>uitgebreid</a:t>
            </a:r>
            <a:r>
              <a:rPr lang="en-GB"/>
              <a:t> </a:t>
            </a:r>
            <a:r>
              <a:rPr lang="en-GB" err="1"/>
              <a:t>zijn</a:t>
            </a:r>
            <a:r>
              <a:rPr lang="en-GB"/>
              <a:t>. De </a:t>
            </a:r>
            <a:r>
              <a:rPr lang="en-GB" err="1"/>
              <a:t>bedoeling</a:t>
            </a:r>
            <a:r>
              <a:rPr lang="en-GB"/>
              <a:t> van OSLO </a:t>
            </a:r>
            <a:r>
              <a:rPr lang="en-GB" err="1"/>
              <a:t>en</a:t>
            </a:r>
            <a:r>
              <a:rPr lang="en-GB"/>
              <a:t> UML is om </a:t>
            </a:r>
            <a:r>
              <a:rPr lang="en-GB" err="1"/>
              <a:t>ook</a:t>
            </a:r>
            <a:r>
              <a:rPr lang="en-GB"/>
              <a:t> </a:t>
            </a:r>
            <a:r>
              <a:rPr lang="en-GB" err="1"/>
              <a:t>elementen</a:t>
            </a:r>
            <a:r>
              <a:rPr lang="en-GB"/>
              <a:t> die al </a:t>
            </a:r>
            <a:r>
              <a:rPr lang="en-GB" err="1"/>
              <a:t>bestaan</a:t>
            </a:r>
            <a:r>
              <a:rPr lang="en-GB"/>
              <a:t> in </a:t>
            </a:r>
            <a:r>
              <a:rPr lang="en-GB" err="1"/>
              <a:t>andere</a:t>
            </a:r>
            <a:r>
              <a:rPr lang="en-GB"/>
              <a:t> </a:t>
            </a:r>
            <a:r>
              <a:rPr lang="en-GB" err="1"/>
              <a:t>trajecten</a:t>
            </a:r>
            <a:r>
              <a:rPr lang="en-GB"/>
              <a:t> over </a:t>
            </a:r>
            <a:r>
              <a:rPr lang="en-GB" err="1"/>
              <a:t>te</a:t>
            </a:r>
            <a:r>
              <a:rPr lang="en-GB"/>
              <a:t> </a:t>
            </a:r>
            <a:r>
              <a:rPr lang="en-GB" err="1"/>
              <a:t>nemen</a:t>
            </a:r>
            <a:r>
              <a:rPr lang="en-GB"/>
              <a:t>.</a:t>
            </a:r>
            <a:endParaRPr sz="8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9035bff72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29035bff720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err="1"/>
              <a:t>Wij</a:t>
            </a:r>
            <a:r>
              <a:rPr lang="en-GB" dirty="0"/>
              <a:t> </a:t>
            </a:r>
            <a:r>
              <a:rPr lang="en-GB" dirty="0" err="1"/>
              <a:t>modelleren</a:t>
            </a:r>
            <a:r>
              <a:rPr lang="en-GB" dirty="0"/>
              <a:t> het schema </a:t>
            </a:r>
            <a:r>
              <a:rPr lang="en-GB" dirty="0" err="1"/>
              <a:t>telkens</a:t>
            </a:r>
            <a:r>
              <a:rPr lang="en-GB" dirty="0"/>
              <a:t> in UML </a:t>
            </a:r>
            <a:r>
              <a:rPr lang="en-GB" dirty="0" err="1"/>
              <a:t>en</a:t>
            </a:r>
            <a:r>
              <a:rPr lang="en-GB" dirty="0"/>
              <a:t> </a:t>
            </a:r>
            <a:r>
              <a:rPr lang="en-GB" dirty="0" err="1"/>
              <a:t>dit</a:t>
            </a:r>
            <a:r>
              <a:rPr lang="en-GB" dirty="0"/>
              <a:t> </a:t>
            </a:r>
            <a:r>
              <a:rPr lang="en-GB" dirty="0" err="1"/>
              <a:t>zorgt</a:t>
            </a:r>
            <a:r>
              <a:rPr lang="en-GB" dirty="0"/>
              <a:t> er </a:t>
            </a:r>
            <a:r>
              <a:rPr lang="en-GB" dirty="0" err="1"/>
              <a:t>voor</a:t>
            </a:r>
            <a:r>
              <a:rPr lang="en-GB" dirty="0"/>
              <a:t> </a:t>
            </a:r>
            <a:r>
              <a:rPr lang="en-GB" dirty="0" err="1"/>
              <a:t>dat</a:t>
            </a:r>
            <a:r>
              <a:rPr lang="en-GB" dirty="0"/>
              <a:t> we via </a:t>
            </a:r>
            <a:r>
              <a:rPr lang="en-GB" dirty="0" err="1"/>
              <a:t>een</a:t>
            </a:r>
            <a:r>
              <a:rPr lang="en-GB" dirty="0"/>
              <a:t> </a:t>
            </a:r>
            <a:r>
              <a:rPr lang="en-GB" dirty="0" err="1"/>
              <a:t>speciale</a:t>
            </a:r>
            <a:r>
              <a:rPr lang="en-GB" dirty="0"/>
              <a:t> tool </a:t>
            </a:r>
            <a:r>
              <a:rPr lang="en-GB" dirty="0" err="1"/>
              <a:t>automatisch</a:t>
            </a:r>
            <a:r>
              <a:rPr lang="en-GB" dirty="0"/>
              <a:t> </a:t>
            </a:r>
            <a:r>
              <a:rPr lang="en-GB" dirty="0" err="1"/>
              <a:t>een</a:t>
            </a:r>
            <a:r>
              <a:rPr lang="en-GB" dirty="0"/>
              <a:t> HTML </a:t>
            </a:r>
            <a:r>
              <a:rPr lang="en-GB" dirty="0" err="1"/>
              <a:t>pagina</a:t>
            </a:r>
            <a:r>
              <a:rPr lang="en-GB" dirty="0"/>
              <a:t> </a:t>
            </a:r>
            <a:r>
              <a:rPr lang="en-GB" dirty="0" err="1"/>
              <a:t>kunnen</a:t>
            </a:r>
            <a:r>
              <a:rPr lang="en-GB" dirty="0"/>
              <a:t> </a:t>
            </a:r>
            <a:r>
              <a:rPr lang="en-GB" dirty="0" err="1"/>
              <a:t>genereren</a:t>
            </a:r>
            <a:r>
              <a:rPr lang="en-GB" dirty="0"/>
              <a:t> van het model </a:t>
            </a:r>
            <a:r>
              <a:rPr lang="en-GB" dirty="0" err="1"/>
              <a:t>zodat</a:t>
            </a:r>
            <a:r>
              <a:rPr lang="en-GB" dirty="0"/>
              <a:t> de </a:t>
            </a:r>
            <a:r>
              <a:rPr lang="en-GB" dirty="0" err="1"/>
              <a:t>specificaties</a:t>
            </a:r>
            <a:r>
              <a:rPr lang="en-GB" dirty="0"/>
              <a:t> </a:t>
            </a:r>
            <a:r>
              <a:rPr lang="en-GB" dirty="0" err="1"/>
              <a:t>leesbaar</a:t>
            </a:r>
            <a:r>
              <a:rPr lang="en-GB" dirty="0"/>
              <a:t> </a:t>
            </a:r>
            <a:r>
              <a:rPr lang="en-GB" dirty="0" err="1"/>
              <a:t>zijn</a:t>
            </a:r>
            <a:r>
              <a:rPr lang="en-GB" dirty="0"/>
              <a:t> </a:t>
            </a:r>
            <a:r>
              <a:rPr lang="en-GB" dirty="0" err="1"/>
              <a:t>voor</a:t>
            </a:r>
            <a:r>
              <a:rPr lang="en-GB" dirty="0"/>
              <a:t> </a:t>
            </a:r>
            <a:r>
              <a:rPr lang="en-GB" dirty="0" err="1"/>
              <a:t>iedereen</a:t>
            </a:r>
            <a:r>
              <a:rPr lang="en-GB" dirty="0"/>
              <a:t> </a:t>
            </a:r>
            <a:r>
              <a:rPr lang="en-GB" dirty="0" err="1"/>
              <a:t>zonder</a:t>
            </a:r>
            <a:r>
              <a:rPr lang="en-GB" dirty="0"/>
              <a:t> </a:t>
            </a:r>
            <a:r>
              <a:rPr lang="en-GB" dirty="0" err="1"/>
              <a:t>kennis</a:t>
            </a:r>
            <a:r>
              <a:rPr lang="en-GB" dirty="0"/>
              <a:t> van UML schema’s.</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9035bff720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29035bff720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Aan de hand van het </a:t>
            </a:r>
            <a:r>
              <a:rPr lang="en-GB" err="1"/>
              <a:t>voorbeeld</a:t>
            </a:r>
            <a:r>
              <a:rPr lang="en-GB"/>
              <a:t> ‘</a:t>
            </a:r>
            <a:r>
              <a:rPr lang="en-GB" err="1"/>
              <a:t>adoptie</a:t>
            </a:r>
            <a:r>
              <a:rPr lang="en-GB"/>
              <a:t> van </a:t>
            </a:r>
            <a:r>
              <a:rPr lang="en-GB" err="1"/>
              <a:t>een</a:t>
            </a:r>
            <a:r>
              <a:rPr lang="en-GB"/>
              <a:t> </a:t>
            </a:r>
            <a:r>
              <a:rPr lang="en-GB" err="1"/>
              <a:t>dier</a:t>
            </a:r>
            <a:r>
              <a:rPr lang="en-GB"/>
              <a:t> </a:t>
            </a:r>
            <a:r>
              <a:rPr lang="en-GB" err="1"/>
              <a:t>uit</a:t>
            </a:r>
            <a:r>
              <a:rPr lang="en-GB"/>
              <a:t> het </a:t>
            </a:r>
            <a:r>
              <a:rPr lang="en-GB" err="1"/>
              <a:t>asiel</a:t>
            </a:r>
            <a:r>
              <a:rPr lang="en-GB"/>
              <a:t> door </a:t>
            </a:r>
            <a:r>
              <a:rPr lang="en-GB" err="1"/>
              <a:t>een</a:t>
            </a:r>
            <a:r>
              <a:rPr lang="en-GB"/>
              <a:t> </a:t>
            </a:r>
            <a:r>
              <a:rPr lang="en-GB" err="1"/>
              <a:t>persoon</a:t>
            </a:r>
            <a:r>
              <a:rPr lang="en-GB"/>
              <a:t>’ </a:t>
            </a:r>
            <a:r>
              <a:rPr lang="en-GB" err="1"/>
              <a:t>gaan</a:t>
            </a:r>
            <a:r>
              <a:rPr lang="en-GB"/>
              <a:t> we de </a:t>
            </a:r>
            <a:r>
              <a:rPr lang="en-GB" err="1"/>
              <a:t>basisconcepten</a:t>
            </a:r>
            <a:r>
              <a:rPr lang="en-GB"/>
              <a:t> van UML </a:t>
            </a:r>
            <a:r>
              <a:rPr lang="en-GB" err="1"/>
              <a:t>uitleggen</a:t>
            </a:r>
            <a:r>
              <a:rPr lang="en-GB"/>
              <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9035bff72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29035bff72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Een</a:t>
            </a:r>
            <a:r>
              <a:rPr lang="en-GB"/>
              <a:t> concept of </a:t>
            </a:r>
            <a:r>
              <a:rPr lang="en-GB" err="1"/>
              <a:t>een</a:t>
            </a:r>
            <a:r>
              <a:rPr lang="en-GB"/>
              <a:t> </a:t>
            </a:r>
            <a:r>
              <a:rPr lang="en-GB" err="1"/>
              <a:t>klasse</a:t>
            </a:r>
            <a:r>
              <a:rPr lang="en-GB"/>
              <a:t> is </a:t>
            </a:r>
            <a:r>
              <a:rPr lang="en-GB" err="1"/>
              <a:t>een</a:t>
            </a:r>
            <a:r>
              <a:rPr lang="en-GB"/>
              <a:t> </a:t>
            </a:r>
            <a:r>
              <a:rPr lang="en-GB" err="1"/>
              <a:t>constructie</a:t>
            </a:r>
            <a:r>
              <a:rPr lang="en-GB"/>
              <a:t> die </a:t>
            </a:r>
            <a:r>
              <a:rPr lang="en-GB" err="1"/>
              <a:t>dingen</a:t>
            </a:r>
            <a:r>
              <a:rPr lang="en-GB"/>
              <a:t> </a:t>
            </a:r>
            <a:r>
              <a:rPr lang="en-GB" err="1"/>
              <a:t>vertegenwoordigt</a:t>
            </a:r>
            <a:r>
              <a:rPr lang="en-GB"/>
              <a:t> in de </a:t>
            </a:r>
            <a:r>
              <a:rPr lang="en-GB" err="1"/>
              <a:t>reële</a:t>
            </a:r>
            <a:r>
              <a:rPr lang="en-GB"/>
              <a:t> </a:t>
            </a:r>
            <a:r>
              <a:rPr lang="en-GB" err="1"/>
              <a:t>en</a:t>
            </a:r>
            <a:r>
              <a:rPr lang="en-GB"/>
              <a:t>/of in </a:t>
            </a:r>
            <a:r>
              <a:rPr lang="en-GB" err="1"/>
              <a:t>ons</a:t>
            </a:r>
            <a:r>
              <a:rPr lang="en-GB"/>
              <a:t> </a:t>
            </a:r>
            <a:r>
              <a:rPr lang="en-GB" err="1"/>
              <a:t>geval</a:t>
            </a:r>
            <a:r>
              <a:rPr lang="en-GB"/>
              <a:t> de </a:t>
            </a:r>
            <a:r>
              <a:rPr lang="en-GB" err="1"/>
              <a:t>informatiewereld</a:t>
            </a:r>
            <a:r>
              <a:rPr lang="en-GB"/>
              <a:t>, </a:t>
            </a:r>
            <a:r>
              <a:rPr lang="en-GB" err="1"/>
              <a:t>dit</a:t>
            </a:r>
            <a:r>
              <a:rPr lang="en-GB"/>
              <a:t> </a:t>
            </a:r>
            <a:r>
              <a:rPr lang="en-GB" err="1"/>
              <a:t>kan</a:t>
            </a:r>
            <a:r>
              <a:rPr lang="en-GB"/>
              <a:t> </a:t>
            </a:r>
            <a:r>
              <a:rPr lang="en-GB" err="1"/>
              <a:t>bijvoorbeeld</a:t>
            </a:r>
            <a:r>
              <a:rPr lang="en-GB"/>
              <a:t> </a:t>
            </a:r>
            <a:r>
              <a:rPr lang="en-GB" err="1"/>
              <a:t>een</a:t>
            </a:r>
            <a:r>
              <a:rPr lang="en-GB"/>
              <a:t> </a:t>
            </a:r>
            <a:r>
              <a:rPr lang="en-GB" err="1"/>
              <a:t>persoon</a:t>
            </a:r>
            <a:r>
              <a:rPr lang="en-GB"/>
              <a:t>, </a:t>
            </a:r>
            <a:r>
              <a:rPr lang="en-GB" err="1"/>
              <a:t>een</a:t>
            </a:r>
            <a:r>
              <a:rPr lang="en-GB"/>
              <a:t> </a:t>
            </a:r>
            <a:r>
              <a:rPr lang="en-GB" err="1"/>
              <a:t>organisatie</a:t>
            </a:r>
            <a:r>
              <a:rPr lang="en-GB"/>
              <a:t>, </a:t>
            </a:r>
            <a:r>
              <a:rPr lang="en-GB" err="1"/>
              <a:t>een</a:t>
            </a:r>
            <a:r>
              <a:rPr lang="en-GB"/>
              <a:t> begrip </a:t>
            </a:r>
            <a:r>
              <a:rPr lang="en-GB" err="1"/>
              <a:t>zoals</a:t>
            </a:r>
            <a:r>
              <a:rPr lang="en-GB"/>
              <a:t> "</a:t>
            </a:r>
            <a:r>
              <a:rPr lang="en-GB" err="1"/>
              <a:t>gezondheid</a:t>
            </a:r>
            <a:r>
              <a:rPr lang="en-GB"/>
              <a:t>" of "</a:t>
            </a:r>
            <a:r>
              <a:rPr lang="en-GB" err="1"/>
              <a:t>vrijheid</a:t>
            </a:r>
            <a:r>
              <a:rPr lang="en-GB"/>
              <a:t>" </a:t>
            </a:r>
            <a:r>
              <a:rPr lang="en-GB" err="1"/>
              <a:t>zijn</a:t>
            </a:r>
            <a:r>
              <a:rPr lang="en-GB"/>
              <a:t>. In </a:t>
            </a:r>
            <a:r>
              <a:rPr lang="en-GB" err="1"/>
              <a:t>ons</a:t>
            </a:r>
            <a:r>
              <a:rPr lang="en-GB"/>
              <a:t> </a:t>
            </a:r>
            <a:r>
              <a:rPr lang="en-GB" err="1"/>
              <a:t>voorbeeld</a:t>
            </a:r>
            <a:r>
              <a:rPr lang="en-GB"/>
              <a:t> </a:t>
            </a:r>
            <a:r>
              <a:rPr lang="en-GB" err="1"/>
              <a:t>rond</a:t>
            </a:r>
            <a:r>
              <a:rPr lang="en-GB"/>
              <a:t> de </a:t>
            </a:r>
            <a:r>
              <a:rPr lang="en-GB" err="1"/>
              <a:t>adoptie</a:t>
            </a:r>
            <a:r>
              <a:rPr lang="en-GB"/>
              <a:t> van </a:t>
            </a:r>
            <a:r>
              <a:rPr lang="en-GB" err="1"/>
              <a:t>een</a:t>
            </a:r>
            <a:r>
              <a:rPr lang="en-GB"/>
              <a:t> </a:t>
            </a:r>
            <a:r>
              <a:rPr lang="en-GB" err="1"/>
              <a:t>dier</a:t>
            </a:r>
            <a:r>
              <a:rPr lang="en-GB"/>
              <a:t> door </a:t>
            </a:r>
            <a:r>
              <a:rPr lang="en-GB" err="1"/>
              <a:t>een</a:t>
            </a:r>
            <a:r>
              <a:rPr lang="en-GB"/>
              <a:t> </a:t>
            </a:r>
            <a:r>
              <a:rPr lang="en-GB" err="1"/>
              <a:t>mens</a:t>
            </a:r>
            <a:r>
              <a:rPr lang="en-GB"/>
              <a:t> </a:t>
            </a:r>
            <a:r>
              <a:rPr lang="en-GB" err="1"/>
              <a:t>hebben</a:t>
            </a:r>
            <a:r>
              <a:rPr lang="en-GB"/>
              <a:t> we </a:t>
            </a:r>
            <a:r>
              <a:rPr lang="en-GB" err="1"/>
              <a:t>bijvoorbeeld</a:t>
            </a:r>
            <a:r>
              <a:rPr lang="en-GB"/>
              <a:t> </a:t>
            </a:r>
            <a:r>
              <a:rPr lang="en-GB" err="1"/>
              <a:t>een</a:t>
            </a:r>
            <a:r>
              <a:rPr lang="en-GB"/>
              <a:t> </a:t>
            </a:r>
            <a:r>
              <a:rPr lang="en-GB" err="1"/>
              <a:t>klasse</a:t>
            </a:r>
            <a:r>
              <a:rPr lang="en-GB"/>
              <a:t> </a:t>
            </a:r>
            <a:r>
              <a:rPr lang="en-GB" err="1"/>
              <a:t>Persoon</a:t>
            </a:r>
            <a:r>
              <a:rPr lang="en-GB"/>
              <a:t>, </a:t>
            </a:r>
            <a:r>
              <a:rPr lang="en-GB" err="1"/>
              <a:t>een</a:t>
            </a:r>
            <a:r>
              <a:rPr lang="en-GB"/>
              <a:t> </a:t>
            </a:r>
            <a:r>
              <a:rPr lang="en-GB" err="1"/>
              <a:t>klasse</a:t>
            </a:r>
            <a:r>
              <a:rPr lang="en-GB"/>
              <a:t> </a:t>
            </a:r>
            <a:r>
              <a:rPr lang="en-GB" err="1"/>
              <a:t>Adres</a:t>
            </a:r>
            <a:r>
              <a:rPr lang="en-GB"/>
              <a:t>, </a:t>
            </a:r>
            <a:r>
              <a:rPr lang="en-GB" err="1"/>
              <a:t>een</a:t>
            </a:r>
            <a:r>
              <a:rPr lang="en-GB"/>
              <a:t> </a:t>
            </a:r>
            <a:r>
              <a:rPr lang="en-GB" err="1"/>
              <a:t>klasse</a:t>
            </a:r>
            <a:r>
              <a:rPr lang="en-GB"/>
              <a:t> </a:t>
            </a:r>
            <a:r>
              <a:rPr lang="en-GB" err="1"/>
              <a:t>Dier</a:t>
            </a:r>
            <a:r>
              <a:rPr lang="en-GB"/>
              <a:t> </a:t>
            </a:r>
            <a:r>
              <a:rPr lang="en-GB" err="1"/>
              <a:t>en</a:t>
            </a:r>
            <a:r>
              <a:rPr lang="en-GB"/>
              <a:t> </a:t>
            </a:r>
            <a:r>
              <a:rPr lang="en-GB" err="1"/>
              <a:t>een</a:t>
            </a:r>
            <a:r>
              <a:rPr lang="en-GB"/>
              <a:t> </a:t>
            </a:r>
            <a:r>
              <a:rPr lang="en-GB" err="1"/>
              <a:t>klasse</a:t>
            </a:r>
            <a:r>
              <a:rPr lang="en-GB"/>
              <a:t> </a:t>
            </a:r>
            <a:r>
              <a:rPr lang="en-GB" err="1"/>
              <a:t>Asiel</a:t>
            </a:r>
            <a:r>
              <a:rPr lang="en-GB"/>
              <a:t>. </a:t>
            </a:r>
            <a:r>
              <a:rPr lang="en-GB" err="1"/>
              <a:t>Dit</a:t>
            </a:r>
            <a:r>
              <a:rPr lang="en-GB"/>
              <a:t> </a:t>
            </a:r>
            <a:r>
              <a:rPr lang="en-GB" err="1"/>
              <a:t>zijn</a:t>
            </a:r>
            <a:r>
              <a:rPr lang="en-GB"/>
              <a:t> </a:t>
            </a:r>
            <a:r>
              <a:rPr lang="en-GB" err="1"/>
              <a:t>elementen</a:t>
            </a:r>
            <a:r>
              <a:rPr lang="en-GB"/>
              <a:t> die </a:t>
            </a:r>
            <a:r>
              <a:rPr lang="en-GB" err="1"/>
              <a:t>deel</a:t>
            </a:r>
            <a:r>
              <a:rPr lang="en-GB"/>
              <a:t> </a:t>
            </a:r>
            <a:r>
              <a:rPr lang="en-GB" err="1"/>
              <a:t>zullen</a:t>
            </a:r>
            <a:r>
              <a:rPr lang="en-GB"/>
              <a:t> </a:t>
            </a:r>
            <a:r>
              <a:rPr lang="en-GB" err="1"/>
              <a:t>uitmaken</a:t>
            </a:r>
            <a:r>
              <a:rPr lang="en-GB"/>
              <a:t> van het </a:t>
            </a:r>
            <a:r>
              <a:rPr lang="en-GB" err="1"/>
              <a:t>uiteindelijke</a:t>
            </a:r>
            <a:r>
              <a:rPr lang="en-GB"/>
              <a:t> model.</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9035bff720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29035bff720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Een</a:t>
            </a:r>
            <a:r>
              <a:rPr lang="en-GB"/>
              <a:t> </a:t>
            </a:r>
            <a:r>
              <a:rPr lang="en-GB" err="1"/>
              <a:t>associatie</a:t>
            </a:r>
            <a:r>
              <a:rPr lang="en-GB"/>
              <a:t> is </a:t>
            </a:r>
            <a:r>
              <a:rPr lang="en-GB" err="1"/>
              <a:t>een</a:t>
            </a:r>
            <a:r>
              <a:rPr lang="en-GB"/>
              <a:t> </a:t>
            </a:r>
            <a:r>
              <a:rPr lang="en-GB" err="1"/>
              <a:t>koppeling</a:t>
            </a:r>
            <a:r>
              <a:rPr lang="en-GB"/>
              <a:t> </a:t>
            </a:r>
            <a:r>
              <a:rPr lang="en-GB" err="1"/>
              <a:t>tussen</a:t>
            </a:r>
            <a:r>
              <a:rPr lang="en-GB"/>
              <a:t> twee </a:t>
            </a:r>
            <a:r>
              <a:rPr lang="en-GB" err="1"/>
              <a:t>klassen</a:t>
            </a:r>
            <a:r>
              <a:rPr lang="en-GB"/>
              <a:t>. </a:t>
            </a:r>
            <a:r>
              <a:rPr lang="en-GB" err="1"/>
              <a:t>Een</a:t>
            </a:r>
            <a:r>
              <a:rPr lang="en-GB"/>
              <a:t> </a:t>
            </a:r>
            <a:r>
              <a:rPr lang="en-GB" err="1"/>
              <a:t>associatie</a:t>
            </a:r>
            <a:r>
              <a:rPr lang="en-GB"/>
              <a:t> </a:t>
            </a:r>
            <a:r>
              <a:rPr lang="en-GB" err="1"/>
              <a:t>vertelt</a:t>
            </a:r>
            <a:r>
              <a:rPr lang="en-GB"/>
              <a:t> </a:t>
            </a:r>
            <a:r>
              <a:rPr lang="en-GB" err="1"/>
              <a:t>eigenlijk</a:t>
            </a:r>
            <a:r>
              <a:rPr lang="en-GB"/>
              <a:t> wat de </a:t>
            </a:r>
            <a:r>
              <a:rPr lang="en-GB" err="1"/>
              <a:t>relatie</a:t>
            </a:r>
            <a:r>
              <a:rPr lang="en-GB"/>
              <a:t> is </a:t>
            </a:r>
            <a:r>
              <a:rPr lang="en-GB" err="1"/>
              <a:t>tussen</a:t>
            </a:r>
            <a:r>
              <a:rPr lang="en-GB"/>
              <a:t> die 2 </a:t>
            </a:r>
            <a:r>
              <a:rPr lang="en-GB" err="1"/>
              <a:t>klassen</a:t>
            </a:r>
            <a:r>
              <a:rPr lang="en-GB"/>
              <a:t>. </a:t>
            </a:r>
            <a:r>
              <a:rPr lang="en-GB" err="1"/>
              <a:t>Wanneer</a:t>
            </a:r>
            <a:r>
              <a:rPr lang="en-GB"/>
              <a:t> we </a:t>
            </a:r>
            <a:r>
              <a:rPr lang="en-GB" err="1"/>
              <a:t>naar</a:t>
            </a:r>
            <a:r>
              <a:rPr lang="en-GB"/>
              <a:t> het </a:t>
            </a:r>
            <a:r>
              <a:rPr lang="en-GB" err="1"/>
              <a:t>voorbeeld</a:t>
            </a:r>
            <a:r>
              <a:rPr lang="en-GB"/>
              <a:t> </a:t>
            </a:r>
            <a:r>
              <a:rPr lang="en-GB" err="1"/>
              <a:t>kijken</a:t>
            </a:r>
            <a:r>
              <a:rPr lang="en-GB"/>
              <a:t> </a:t>
            </a:r>
            <a:r>
              <a:rPr lang="en-GB" err="1"/>
              <a:t>kunnen</a:t>
            </a:r>
            <a:r>
              <a:rPr lang="en-GB"/>
              <a:t> we </a:t>
            </a:r>
            <a:r>
              <a:rPr lang="en-GB" err="1"/>
              <a:t>dat</a:t>
            </a:r>
            <a:r>
              <a:rPr lang="en-GB"/>
              <a:t> al </a:t>
            </a:r>
            <a:r>
              <a:rPr lang="en-GB" err="1"/>
              <a:t>iets</a:t>
            </a:r>
            <a:r>
              <a:rPr lang="en-GB"/>
              <a:t> concreter </a:t>
            </a:r>
            <a:r>
              <a:rPr lang="en-GB" err="1"/>
              <a:t>maken</a:t>
            </a:r>
            <a:r>
              <a:rPr lang="en-GB"/>
              <a:t>. Zo </a:t>
            </a:r>
            <a:r>
              <a:rPr lang="en-GB" err="1"/>
              <a:t>heeft</a:t>
            </a:r>
            <a:r>
              <a:rPr lang="en-GB"/>
              <a:t> </a:t>
            </a:r>
            <a:r>
              <a:rPr lang="en-GB" err="1"/>
              <a:t>een</a:t>
            </a:r>
            <a:r>
              <a:rPr lang="en-GB"/>
              <a:t> </a:t>
            </a:r>
            <a:r>
              <a:rPr lang="en-GB" err="1"/>
              <a:t>persoon</a:t>
            </a:r>
            <a:r>
              <a:rPr lang="en-GB"/>
              <a:t> </a:t>
            </a:r>
            <a:r>
              <a:rPr lang="en-GB" err="1"/>
              <a:t>een</a:t>
            </a:r>
            <a:r>
              <a:rPr lang="en-GB"/>
              <a:t> </a:t>
            </a:r>
            <a:r>
              <a:rPr lang="en-GB" err="1"/>
              <a:t>adres</a:t>
            </a:r>
            <a:r>
              <a:rPr lang="en-GB"/>
              <a:t>, maar </a:t>
            </a:r>
            <a:r>
              <a:rPr lang="en-GB" err="1"/>
              <a:t>heeft</a:t>
            </a:r>
            <a:r>
              <a:rPr lang="en-GB"/>
              <a:t> </a:t>
            </a:r>
            <a:r>
              <a:rPr lang="en-GB" err="1"/>
              <a:t>ook</a:t>
            </a:r>
            <a:r>
              <a:rPr lang="en-GB"/>
              <a:t> het </a:t>
            </a:r>
            <a:r>
              <a:rPr lang="en-GB" err="1"/>
              <a:t>asiel</a:t>
            </a:r>
            <a:r>
              <a:rPr lang="en-GB"/>
              <a:t> </a:t>
            </a:r>
            <a:r>
              <a:rPr lang="en-GB" err="1"/>
              <a:t>een</a:t>
            </a:r>
            <a:r>
              <a:rPr lang="en-GB"/>
              <a:t> </a:t>
            </a:r>
            <a:r>
              <a:rPr lang="en-GB" err="1"/>
              <a:t>adres</a:t>
            </a:r>
            <a:r>
              <a:rPr lang="en-GB"/>
              <a:t>. De </a:t>
            </a:r>
            <a:r>
              <a:rPr lang="en-GB" err="1"/>
              <a:t>relatie</a:t>
            </a:r>
            <a:r>
              <a:rPr lang="en-GB"/>
              <a:t> (of </a:t>
            </a:r>
            <a:r>
              <a:rPr lang="en-GB" err="1"/>
              <a:t>associatie</a:t>
            </a:r>
            <a:r>
              <a:rPr lang="en-GB"/>
              <a:t>) </a:t>
            </a:r>
            <a:r>
              <a:rPr lang="en-GB" err="1"/>
              <a:t>tussen</a:t>
            </a:r>
            <a:r>
              <a:rPr lang="en-GB"/>
              <a:t> </a:t>
            </a:r>
            <a:r>
              <a:rPr lang="en-GB" err="1"/>
              <a:t>een</a:t>
            </a:r>
            <a:r>
              <a:rPr lang="en-GB"/>
              <a:t> </a:t>
            </a:r>
            <a:r>
              <a:rPr lang="en-GB" err="1"/>
              <a:t>persoon</a:t>
            </a:r>
            <a:r>
              <a:rPr lang="en-GB"/>
              <a:t> </a:t>
            </a:r>
            <a:r>
              <a:rPr lang="en-GB" err="1"/>
              <a:t>en</a:t>
            </a:r>
            <a:r>
              <a:rPr lang="en-GB"/>
              <a:t> </a:t>
            </a:r>
            <a:r>
              <a:rPr lang="en-GB" err="1"/>
              <a:t>een</a:t>
            </a:r>
            <a:r>
              <a:rPr lang="en-GB"/>
              <a:t> </a:t>
            </a:r>
            <a:r>
              <a:rPr lang="en-GB" err="1"/>
              <a:t>dier</a:t>
            </a:r>
            <a:r>
              <a:rPr lang="en-GB"/>
              <a:t> is </a:t>
            </a:r>
            <a:r>
              <a:rPr lang="en-GB" err="1"/>
              <a:t>dat</a:t>
            </a:r>
            <a:r>
              <a:rPr lang="en-GB"/>
              <a:t> </a:t>
            </a:r>
            <a:r>
              <a:rPr lang="en-GB" err="1"/>
              <a:t>een</a:t>
            </a:r>
            <a:r>
              <a:rPr lang="en-GB"/>
              <a:t> </a:t>
            </a:r>
            <a:r>
              <a:rPr lang="en-GB" err="1"/>
              <a:t>persoon</a:t>
            </a:r>
            <a:r>
              <a:rPr lang="en-GB"/>
              <a:t> </a:t>
            </a:r>
            <a:r>
              <a:rPr lang="en-GB" err="1"/>
              <a:t>deze</a:t>
            </a:r>
            <a:r>
              <a:rPr lang="en-GB"/>
              <a:t> </a:t>
            </a:r>
            <a:r>
              <a:rPr lang="en-GB" err="1"/>
              <a:t>adopteert</a:t>
            </a:r>
            <a:r>
              <a:rPr lang="en-GB"/>
              <a:t> </a:t>
            </a:r>
            <a:r>
              <a:rPr lang="en-GB" err="1"/>
              <a:t>en</a:t>
            </a:r>
            <a:r>
              <a:rPr lang="en-GB"/>
              <a:t> </a:t>
            </a:r>
            <a:r>
              <a:rPr lang="en-GB" err="1"/>
              <a:t>een</a:t>
            </a:r>
            <a:r>
              <a:rPr lang="en-GB"/>
              <a:t> </a:t>
            </a:r>
            <a:r>
              <a:rPr lang="en-GB" err="1"/>
              <a:t>dier</a:t>
            </a:r>
            <a:r>
              <a:rPr lang="en-GB"/>
              <a:t> </a:t>
            </a:r>
            <a:r>
              <a:rPr lang="en-GB" err="1"/>
              <a:t>wordt</a:t>
            </a:r>
            <a:r>
              <a:rPr lang="en-GB"/>
              <a:t> </a:t>
            </a:r>
            <a:r>
              <a:rPr lang="en-GB" err="1"/>
              <a:t>opgevangen</a:t>
            </a:r>
            <a:r>
              <a:rPr lang="en-GB"/>
              <a:t> door </a:t>
            </a:r>
            <a:r>
              <a:rPr lang="en-GB" err="1"/>
              <a:t>een</a:t>
            </a:r>
            <a:r>
              <a:rPr lang="en-GB"/>
              <a:t> </a:t>
            </a:r>
            <a:r>
              <a:rPr lang="en-GB" err="1"/>
              <a:t>asiel</a:t>
            </a:r>
            <a:r>
              <a:rPr lang="en-GB"/>
              <a:t>. We </a:t>
            </a:r>
            <a:r>
              <a:rPr lang="en-GB" err="1"/>
              <a:t>kunnen</a:t>
            </a:r>
            <a:r>
              <a:rPr lang="en-GB"/>
              <a:t> </a:t>
            </a:r>
            <a:r>
              <a:rPr lang="en-GB" err="1"/>
              <a:t>dit</a:t>
            </a:r>
            <a:r>
              <a:rPr lang="en-GB"/>
              <a:t> </a:t>
            </a:r>
            <a:r>
              <a:rPr lang="en-GB" err="1"/>
              <a:t>dus</a:t>
            </a:r>
            <a:r>
              <a:rPr lang="en-GB"/>
              <a:t> </a:t>
            </a:r>
            <a:r>
              <a:rPr lang="en-GB" err="1"/>
              <a:t>ook</a:t>
            </a:r>
            <a:r>
              <a:rPr lang="en-GB"/>
              <a:t> </a:t>
            </a:r>
            <a:r>
              <a:rPr lang="en-GB" err="1"/>
              <a:t>zien</a:t>
            </a:r>
            <a:r>
              <a:rPr lang="en-GB"/>
              <a:t> </a:t>
            </a:r>
            <a:r>
              <a:rPr lang="en-GB" err="1"/>
              <a:t>als</a:t>
            </a:r>
            <a:r>
              <a:rPr lang="en-GB"/>
              <a:t> </a:t>
            </a:r>
            <a:r>
              <a:rPr lang="en-GB" err="1"/>
              <a:t>een</a:t>
            </a:r>
            <a:r>
              <a:rPr lang="en-GB"/>
              <a:t> </a:t>
            </a:r>
            <a:r>
              <a:rPr lang="en-GB" err="1"/>
              <a:t>weg</a:t>
            </a:r>
            <a:r>
              <a:rPr lang="en-GB"/>
              <a:t> om van </a:t>
            </a:r>
            <a:r>
              <a:rPr lang="en-GB" err="1"/>
              <a:t>persoon</a:t>
            </a:r>
            <a:r>
              <a:rPr lang="en-GB"/>
              <a:t> </a:t>
            </a:r>
            <a:r>
              <a:rPr lang="en-GB" err="1"/>
              <a:t>richting</a:t>
            </a:r>
            <a:r>
              <a:rPr lang="en-GB"/>
              <a:t> </a:t>
            </a:r>
            <a:r>
              <a:rPr lang="en-GB" err="1"/>
              <a:t>asiel</a:t>
            </a:r>
            <a:r>
              <a:rPr lang="en-GB"/>
              <a:t> </a:t>
            </a:r>
            <a:r>
              <a:rPr lang="en-GB" err="1"/>
              <a:t>te</a:t>
            </a:r>
            <a:r>
              <a:rPr lang="en-GB"/>
              <a:t> </a:t>
            </a:r>
            <a:r>
              <a:rPr lang="en-GB" err="1"/>
              <a:t>gaan</a:t>
            </a:r>
            <a:r>
              <a:rPr lang="en-GB"/>
              <a:t>, </a:t>
            </a:r>
            <a:r>
              <a:rPr lang="en-GB" err="1"/>
              <a:t>namelijk</a:t>
            </a:r>
            <a:r>
              <a:rPr lang="en-GB"/>
              <a:t> </a:t>
            </a:r>
            <a:r>
              <a:rPr lang="en-GB" err="1"/>
              <a:t>een</a:t>
            </a:r>
            <a:r>
              <a:rPr lang="en-GB"/>
              <a:t> </a:t>
            </a:r>
            <a:r>
              <a:rPr lang="en-GB" err="1"/>
              <a:t>persoon</a:t>
            </a:r>
            <a:r>
              <a:rPr lang="en-GB"/>
              <a:t> </a:t>
            </a:r>
            <a:r>
              <a:rPr lang="en-GB" err="1"/>
              <a:t>adopteert</a:t>
            </a:r>
            <a:r>
              <a:rPr lang="en-GB"/>
              <a:t> </a:t>
            </a:r>
            <a:r>
              <a:rPr lang="en-GB" err="1"/>
              <a:t>een</a:t>
            </a:r>
            <a:r>
              <a:rPr lang="en-GB"/>
              <a:t> </a:t>
            </a:r>
            <a:r>
              <a:rPr lang="en-GB" err="1"/>
              <a:t>dier</a:t>
            </a:r>
            <a:r>
              <a:rPr lang="en-GB"/>
              <a:t> </a:t>
            </a:r>
            <a:r>
              <a:rPr lang="en-GB" err="1"/>
              <a:t>dat</a:t>
            </a:r>
            <a:r>
              <a:rPr lang="en-GB"/>
              <a:t> is </a:t>
            </a:r>
            <a:r>
              <a:rPr lang="en-GB" err="1"/>
              <a:t>opgevangen</a:t>
            </a:r>
            <a:r>
              <a:rPr lang="en-GB"/>
              <a:t> door </a:t>
            </a:r>
            <a:r>
              <a:rPr lang="en-GB" err="1"/>
              <a:t>een</a:t>
            </a:r>
            <a:r>
              <a:rPr lang="en-GB"/>
              <a:t> </a:t>
            </a:r>
            <a:r>
              <a:rPr lang="en-GB" err="1"/>
              <a:t>asiel</a:t>
            </a:r>
            <a:r>
              <a:rPr lang="en-GB"/>
              <a: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9035bff720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29035bff720_1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Een </a:t>
            </a:r>
            <a:r>
              <a:rPr lang="en-GB" err="1"/>
              <a:t>generalisatie</a:t>
            </a:r>
            <a:r>
              <a:rPr lang="en-GB"/>
              <a:t> </a:t>
            </a:r>
            <a:r>
              <a:rPr lang="en-GB" err="1"/>
              <a:t>wordt</a:t>
            </a:r>
            <a:r>
              <a:rPr lang="en-GB"/>
              <a:t> </a:t>
            </a:r>
            <a:r>
              <a:rPr lang="en-GB" err="1"/>
              <a:t>aangeduid</a:t>
            </a:r>
            <a:r>
              <a:rPr lang="en-GB"/>
              <a:t> met </a:t>
            </a:r>
            <a:r>
              <a:rPr lang="en-GB" err="1"/>
              <a:t>een</a:t>
            </a:r>
            <a:r>
              <a:rPr lang="en-GB"/>
              <a:t> </a:t>
            </a:r>
            <a:r>
              <a:rPr lang="en-GB" err="1"/>
              <a:t>pijltje</a:t>
            </a:r>
            <a:r>
              <a:rPr lang="en-GB"/>
              <a:t> van </a:t>
            </a:r>
            <a:r>
              <a:rPr lang="en-GB" err="1"/>
              <a:t>een</a:t>
            </a:r>
            <a:r>
              <a:rPr lang="en-GB"/>
              <a:t> </a:t>
            </a:r>
            <a:r>
              <a:rPr lang="en-GB" err="1"/>
              <a:t>oorspronkelijk</a:t>
            </a:r>
            <a:r>
              <a:rPr lang="en-GB"/>
              <a:t> concept, </a:t>
            </a:r>
            <a:r>
              <a:rPr lang="en-GB" err="1"/>
              <a:t>namelijk</a:t>
            </a:r>
            <a:r>
              <a:rPr lang="en-GB"/>
              <a:t> de </a:t>
            </a:r>
            <a:r>
              <a:rPr lang="en-GB" err="1"/>
              <a:t>subklasse</a:t>
            </a:r>
            <a:r>
              <a:rPr lang="en-GB"/>
              <a:t>, in de </a:t>
            </a:r>
            <a:r>
              <a:rPr lang="en-GB" err="1"/>
              <a:t>richting</a:t>
            </a:r>
            <a:r>
              <a:rPr lang="en-GB"/>
              <a:t> van het </a:t>
            </a:r>
            <a:r>
              <a:rPr lang="en-GB" err="1"/>
              <a:t>algemeen</a:t>
            </a:r>
            <a:r>
              <a:rPr lang="en-GB"/>
              <a:t> concept, </a:t>
            </a:r>
            <a:r>
              <a:rPr lang="en-GB" err="1"/>
              <a:t>ook</a:t>
            </a:r>
            <a:r>
              <a:rPr lang="en-GB"/>
              <a:t> </a:t>
            </a:r>
            <a:r>
              <a:rPr lang="en-GB" err="1"/>
              <a:t>wel</a:t>
            </a:r>
            <a:r>
              <a:rPr lang="en-GB"/>
              <a:t> de </a:t>
            </a:r>
            <a:r>
              <a:rPr lang="en-GB" err="1"/>
              <a:t>superklasse</a:t>
            </a:r>
            <a:r>
              <a:rPr lang="en-GB"/>
              <a:t> </a:t>
            </a:r>
            <a:r>
              <a:rPr lang="en-GB" err="1"/>
              <a:t>genoemd</a:t>
            </a:r>
            <a:r>
              <a:rPr lang="en-GB"/>
              <a:t>. Een </a:t>
            </a:r>
            <a:r>
              <a:rPr lang="en-GB" err="1"/>
              <a:t>generalisatie</a:t>
            </a:r>
            <a:r>
              <a:rPr lang="en-GB"/>
              <a:t> </a:t>
            </a:r>
            <a:r>
              <a:rPr lang="en-GB" err="1"/>
              <a:t>betekent</a:t>
            </a:r>
            <a:r>
              <a:rPr lang="en-GB"/>
              <a:t> het </a:t>
            </a:r>
            <a:r>
              <a:rPr lang="en-GB" err="1"/>
              <a:t>gebruiken</a:t>
            </a:r>
            <a:r>
              <a:rPr lang="en-GB"/>
              <a:t> van </a:t>
            </a:r>
            <a:r>
              <a:rPr lang="en-GB" err="1"/>
              <a:t>een</a:t>
            </a:r>
            <a:r>
              <a:rPr lang="en-GB"/>
              <a:t> concept </a:t>
            </a:r>
            <a:r>
              <a:rPr lang="en-GB" err="1"/>
              <a:t>dat</a:t>
            </a:r>
            <a:r>
              <a:rPr lang="en-GB"/>
              <a:t> </a:t>
            </a:r>
            <a:r>
              <a:rPr lang="en-GB" err="1"/>
              <a:t>een</a:t>
            </a:r>
            <a:r>
              <a:rPr lang="en-GB"/>
              <a:t> </a:t>
            </a:r>
            <a:r>
              <a:rPr lang="en-GB" err="1"/>
              <a:t>veralgemening</a:t>
            </a:r>
            <a:r>
              <a:rPr lang="en-GB"/>
              <a:t> is van </a:t>
            </a:r>
            <a:r>
              <a:rPr lang="en-GB" err="1"/>
              <a:t>een</a:t>
            </a:r>
            <a:r>
              <a:rPr lang="en-GB"/>
              <a:t> </a:t>
            </a:r>
            <a:r>
              <a:rPr lang="en-GB" err="1"/>
              <a:t>ander</a:t>
            </a:r>
            <a:r>
              <a:rPr lang="en-GB"/>
              <a:t>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Het </a:t>
            </a:r>
            <a:r>
              <a:rPr lang="en-GB" err="1"/>
              <a:t>algemeen</a:t>
            </a:r>
            <a:r>
              <a:rPr lang="en-GB"/>
              <a:t> concept (de </a:t>
            </a:r>
            <a:r>
              <a:rPr lang="en-GB" err="1"/>
              <a:t>superklasse</a:t>
            </a:r>
            <a:r>
              <a:rPr lang="en-GB"/>
              <a:t>) of </a:t>
            </a:r>
            <a:r>
              <a:rPr lang="en-GB" err="1"/>
              <a:t>hier</a:t>
            </a:r>
            <a:r>
              <a:rPr lang="en-GB"/>
              <a:t> het </a:t>
            </a:r>
            <a:r>
              <a:rPr lang="en-GB" err="1"/>
              <a:t>dier</a:t>
            </a:r>
            <a:r>
              <a:rPr lang="en-GB"/>
              <a:t> </a:t>
            </a:r>
            <a:r>
              <a:rPr lang="en-GB" err="1"/>
              <a:t>heeft</a:t>
            </a:r>
            <a:r>
              <a:rPr lang="en-GB"/>
              <a:t> </a:t>
            </a:r>
            <a:r>
              <a:rPr lang="en-GB" err="1"/>
              <a:t>kenmerken</a:t>
            </a:r>
            <a:r>
              <a:rPr lang="en-GB"/>
              <a:t> die </a:t>
            </a:r>
            <a:r>
              <a:rPr lang="en-GB" err="1"/>
              <a:t>gelden</a:t>
            </a:r>
            <a:r>
              <a:rPr lang="en-GB"/>
              <a:t> </a:t>
            </a:r>
            <a:r>
              <a:rPr lang="en-GB" err="1"/>
              <a:t>voor</a:t>
            </a:r>
            <a:r>
              <a:rPr lang="en-GB"/>
              <a:t> elk </a:t>
            </a:r>
            <a:r>
              <a:rPr lang="en-GB" err="1"/>
              <a:t>oorspronkelijk</a:t>
            </a:r>
            <a:r>
              <a:rPr lang="en-GB"/>
              <a:t> concept (de </a:t>
            </a:r>
            <a:r>
              <a:rPr lang="en-GB" err="1"/>
              <a:t>subklasse</a:t>
            </a:r>
            <a:r>
              <a:rPr lang="en-GB"/>
              <a:t>) of </a:t>
            </a:r>
            <a:r>
              <a:rPr lang="en-GB" err="1"/>
              <a:t>hier</a:t>
            </a:r>
            <a:r>
              <a:rPr lang="en-GB"/>
              <a:t> de </a:t>
            </a:r>
            <a:r>
              <a:rPr lang="en-GB" err="1"/>
              <a:t>hond</a:t>
            </a:r>
            <a:r>
              <a:rPr lang="en-GB"/>
              <a:t> </a:t>
            </a:r>
            <a:r>
              <a:rPr lang="en-GB" err="1"/>
              <a:t>en</a:t>
            </a:r>
            <a:r>
              <a:rPr lang="en-GB"/>
              <a:t> kat. </a:t>
            </a:r>
            <a:r>
              <a:rPr lang="en-GB" err="1"/>
              <a:t>Deze</a:t>
            </a:r>
            <a:r>
              <a:rPr lang="en-GB"/>
              <a:t> </a:t>
            </a:r>
            <a:r>
              <a:rPr lang="en-GB" err="1"/>
              <a:t>gedeelde</a:t>
            </a:r>
            <a:r>
              <a:rPr lang="en-GB"/>
              <a:t> </a:t>
            </a:r>
            <a:r>
              <a:rPr lang="en-GB" err="1"/>
              <a:t>kenmerken</a:t>
            </a:r>
            <a:r>
              <a:rPr lang="en-GB"/>
              <a:t> </a:t>
            </a:r>
            <a:r>
              <a:rPr lang="en-GB" err="1"/>
              <a:t>zijn</a:t>
            </a:r>
            <a:r>
              <a:rPr lang="en-GB"/>
              <a:t> </a:t>
            </a:r>
            <a:r>
              <a:rPr lang="en-GB" err="1"/>
              <a:t>bijvoorbeeld</a:t>
            </a:r>
            <a:r>
              <a:rPr lang="en-GB"/>
              <a:t> de naam </a:t>
            </a:r>
            <a:r>
              <a:rPr lang="en-GB" err="1"/>
              <a:t>en</a:t>
            </a:r>
            <a:r>
              <a:rPr lang="en-GB"/>
              <a:t> de </a:t>
            </a:r>
            <a:r>
              <a:rPr lang="en-GB" err="1"/>
              <a:t>kleur</a:t>
            </a:r>
            <a:r>
              <a:rPr lang="en-GB"/>
              <a:t>. De </a:t>
            </a:r>
            <a:r>
              <a:rPr lang="en-GB" err="1"/>
              <a:t>klasse</a:t>
            </a:r>
            <a:r>
              <a:rPr lang="en-GB"/>
              <a:t> </a:t>
            </a:r>
            <a:r>
              <a:rPr lang="en-GB" err="1"/>
              <a:t>dier</a:t>
            </a:r>
            <a:r>
              <a:rPr lang="en-GB"/>
              <a:t> </a:t>
            </a:r>
            <a:r>
              <a:rPr lang="en-GB" err="1"/>
              <a:t>erft</a:t>
            </a:r>
            <a:r>
              <a:rPr lang="en-GB"/>
              <a:t> </a:t>
            </a:r>
            <a:r>
              <a:rPr lang="en-GB" err="1"/>
              <a:t>hier</a:t>
            </a:r>
            <a:r>
              <a:rPr lang="en-GB"/>
              <a:t> </a:t>
            </a:r>
            <a:r>
              <a:rPr lang="en-GB" err="1"/>
              <a:t>dus</a:t>
            </a:r>
            <a:r>
              <a:rPr lang="en-GB"/>
              <a:t> over van </a:t>
            </a:r>
            <a:r>
              <a:rPr lang="en-GB" err="1"/>
              <a:t>hond</a:t>
            </a:r>
            <a:r>
              <a:rPr lang="en-GB"/>
              <a:t> </a:t>
            </a:r>
            <a:r>
              <a:rPr lang="en-GB" err="1"/>
              <a:t>en</a:t>
            </a:r>
            <a:r>
              <a:rPr lang="en-GB"/>
              <a:t> kat.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86b00870f9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286b00870f9_1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De </a:t>
            </a:r>
            <a:r>
              <a:rPr lang="en-GB" err="1"/>
              <a:t>concepten</a:t>
            </a:r>
            <a:r>
              <a:rPr lang="en-GB"/>
              <a:t> die </a:t>
            </a:r>
            <a:r>
              <a:rPr lang="en-GB" err="1"/>
              <a:t>een</a:t>
            </a:r>
            <a:r>
              <a:rPr lang="en-GB"/>
              <a:t> </a:t>
            </a:r>
            <a:r>
              <a:rPr lang="en-GB" err="1"/>
              <a:t>aggregatie</a:t>
            </a:r>
            <a:r>
              <a:rPr lang="en-GB"/>
              <a:t> met </a:t>
            </a:r>
            <a:r>
              <a:rPr lang="en-GB" err="1"/>
              <a:t>elkaar</a:t>
            </a:r>
            <a:r>
              <a:rPr lang="en-GB"/>
              <a:t> </a:t>
            </a:r>
            <a:r>
              <a:rPr lang="en-GB" err="1"/>
              <a:t>verbindt</a:t>
            </a:r>
            <a:r>
              <a:rPr lang="en-GB"/>
              <a:t> </a:t>
            </a:r>
            <a:r>
              <a:rPr lang="en-GB" err="1"/>
              <a:t>zijn</a:t>
            </a:r>
            <a:r>
              <a:rPr lang="en-GB"/>
              <a:t> in </a:t>
            </a:r>
            <a:r>
              <a:rPr lang="en-GB" err="1"/>
              <a:t>principe</a:t>
            </a:r>
            <a:r>
              <a:rPr lang="en-GB"/>
              <a:t> </a:t>
            </a:r>
            <a:r>
              <a:rPr lang="en-GB" err="1"/>
              <a:t>evenwaardig</a:t>
            </a:r>
            <a:r>
              <a:rPr lang="en-GB"/>
              <a:t>. In </a:t>
            </a:r>
            <a:r>
              <a:rPr lang="en-GB" err="1"/>
              <a:t>dit</a:t>
            </a:r>
            <a:r>
              <a:rPr lang="en-GB"/>
              <a:t> </a:t>
            </a:r>
            <a:r>
              <a:rPr lang="en-GB" err="1"/>
              <a:t>voorbeeld</a:t>
            </a:r>
            <a:r>
              <a:rPr lang="en-GB"/>
              <a:t> is er </a:t>
            </a:r>
            <a:r>
              <a:rPr lang="en-GB" err="1"/>
              <a:t>een</a:t>
            </a:r>
            <a:r>
              <a:rPr lang="en-GB"/>
              <a:t> </a:t>
            </a:r>
            <a:r>
              <a:rPr lang="en-GB" err="1"/>
              <a:t>beperkte</a:t>
            </a:r>
            <a:r>
              <a:rPr lang="en-GB"/>
              <a:t> </a:t>
            </a:r>
            <a:r>
              <a:rPr lang="en-GB" err="1"/>
              <a:t>relatie</a:t>
            </a:r>
            <a:r>
              <a:rPr lang="en-GB"/>
              <a:t> </a:t>
            </a:r>
            <a:r>
              <a:rPr lang="en-GB" err="1"/>
              <a:t>tussen</a:t>
            </a:r>
            <a:r>
              <a:rPr lang="en-GB"/>
              <a:t> de </a:t>
            </a:r>
            <a:r>
              <a:rPr lang="en-GB" err="1"/>
              <a:t>verschillende</a:t>
            </a:r>
            <a:r>
              <a:rPr lang="en-GB"/>
              <a:t> </a:t>
            </a:r>
            <a:r>
              <a:rPr lang="en-GB" err="1"/>
              <a:t>concepten</a:t>
            </a:r>
            <a:r>
              <a:rPr lang="en-GB"/>
              <a:t>. Zo is het </a:t>
            </a:r>
            <a:r>
              <a:rPr lang="en-GB" err="1"/>
              <a:t>asiel</a:t>
            </a:r>
            <a:r>
              <a:rPr lang="en-GB"/>
              <a:t> </a:t>
            </a:r>
            <a:r>
              <a:rPr lang="en-GB" err="1"/>
              <a:t>gehuisvest</a:t>
            </a:r>
            <a:r>
              <a:rPr lang="en-GB"/>
              <a:t> in </a:t>
            </a:r>
            <a:r>
              <a:rPr lang="en-GB" err="1"/>
              <a:t>een</a:t>
            </a:r>
            <a:r>
              <a:rPr lang="en-GB"/>
              <a:t> </a:t>
            </a:r>
            <a:r>
              <a:rPr lang="en-GB" err="1"/>
              <a:t>gebouw</a:t>
            </a:r>
            <a:r>
              <a:rPr lang="en-GB"/>
              <a:t> </a:t>
            </a:r>
            <a:r>
              <a:rPr lang="en-GB" err="1"/>
              <a:t>en</a:t>
            </a:r>
            <a:r>
              <a:rPr lang="en-GB"/>
              <a:t> </a:t>
            </a:r>
            <a:r>
              <a:rPr lang="en-GB" err="1"/>
              <a:t>heeft</a:t>
            </a:r>
            <a:r>
              <a:rPr lang="en-GB"/>
              <a:t> </a:t>
            </a:r>
            <a:r>
              <a:rPr lang="en-GB" err="1"/>
              <a:t>deze</a:t>
            </a:r>
            <a:r>
              <a:rPr lang="en-GB"/>
              <a:t> </a:t>
            </a:r>
            <a:r>
              <a:rPr lang="en-GB" err="1"/>
              <a:t>ook</a:t>
            </a:r>
            <a:r>
              <a:rPr lang="en-GB"/>
              <a:t> </a:t>
            </a:r>
            <a:r>
              <a:rPr lang="en-GB" err="1"/>
              <a:t>een</a:t>
            </a:r>
            <a:r>
              <a:rPr lang="en-GB"/>
              <a:t> </a:t>
            </a:r>
            <a:r>
              <a:rPr lang="en-GB" err="1"/>
              <a:t>vergunning</a:t>
            </a:r>
            <a:r>
              <a:rPr lang="en-GB"/>
              <a:t>. Door </a:t>
            </a:r>
            <a:r>
              <a:rPr lang="en-GB" err="1"/>
              <a:t>deze</a:t>
            </a:r>
            <a:r>
              <a:rPr lang="en-GB"/>
              <a:t> </a:t>
            </a:r>
            <a:r>
              <a:rPr lang="en-GB" err="1"/>
              <a:t>klassen</a:t>
            </a:r>
            <a:r>
              <a:rPr lang="en-GB"/>
              <a:t> </a:t>
            </a:r>
            <a:r>
              <a:rPr lang="en-GB" err="1"/>
              <a:t>samen</a:t>
            </a:r>
            <a:r>
              <a:rPr lang="en-GB"/>
              <a:t> </a:t>
            </a:r>
            <a:r>
              <a:rPr lang="en-GB" err="1"/>
              <a:t>bestaat</a:t>
            </a:r>
            <a:r>
              <a:rPr lang="en-GB"/>
              <a:t> het </a:t>
            </a:r>
            <a:r>
              <a:rPr lang="en-GB" err="1"/>
              <a:t>asiel</a:t>
            </a:r>
            <a:r>
              <a:rPr lang="en-GB"/>
              <a:t>. We </a:t>
            </a:r>
            <a:r>
              <a:rPr lang="en-GB" err="1"/>
              <a:t>spreken</a:t>
            </a:r>
            <a:r>
              <a:rPr lang="en-GB"/>
              <a:t> van </a:t>
            </a:r>
            <a:r>
              <a:rPr lang="en-GB" err="1"/>
              <a:t>een</a:t>
            </a:r>
            <a:r>
              <a:rPr lang="en-GB"/>
              <a:t> </a:t>
            </a:r>
            <a:r>
              <a:rPr lang="en-GB" err="1"/>
              <a:t>zwakke</a:t>
            </a:r>
            <a:r>
              <a:rPr lang="en-GB"/>
              <a:t> </a:t>
            </a:r>
            <a:r>
              <a:rPr lang="en-GB" err="1"/>
              <a:t>relatie</a:t>
            </a:r>
            <a:r>
              <a:rPr lang="en-GB"/>
              <a:t> </a:t>
            </a:r>
            <a:r>
              <a:rPr lang="en-GB" err="1"/>
              <a:t>als</a:t>
            </a:r>
            <a:r>
              <a:rPr lang="en-GB"/>
              <a:t> het </a:t>
            </a:r>
            <a:r>
              <a:rPr lang="en-GB" err="1"/>
              <a:t>onderdeel</a:t>
            </a:r>
            <a:r>
              <a:rPr lang="en-GB"/>
              <a:t> </a:t>
            </a:r>
            <a:r>
              <a:rPr lang="en-GB" err="1"/>
              <a:t>verder</a:t>
            </a:r>
            <a:r>
              <a:rPr lang="en-GB"/>
              <a:t> </a:t>
            </a:r>
            <a:r>
              <a:rPr lang="en-GB" err="1"/>
              <a:t>kan</a:t>
            </a:r>
            <a:r>
              <a:rPr lang="en-GB"/>
              <a:t> </a:t>
            </a:r>
            <a:r>
              <a:rPr lang="en-GB" err="1"/>
              <a:t>blijven</a:t>
            </a:r>
            <a:r>
              <a:rPr lang="en-GB"/>
              <a:t> </a:t>
            </a:r>
            <a:r>
              <a:rPr lang="en-GB" err="1"/>
              <a:t>bestaan</a:t>
            </a:r>
            <a:r>
              <a:rPr lang="en-GB"/>
              <a:t> </a:t>
            </a:r>
            <a:r>
              <a:rPr lang="en-GB" err="1"/>
              <a:t>als</a:t>
            </a:r>
            <a:r>
              <a:rPr lang="en-GB"/>
              <a:t> het </a:t>
            </a:r>
            <a:r>
              <a:rPr lang="en-GB" err="1"/>
              <a:t>geheel</a:t>
            </a:r>
            <a:r>
              <a:rPr lang="en-GB"/>
              <a:t> </a:t>
            </a:r>
            <a:r>
              <a:rPr lang="en-GB" err="1"/>
              <a:t>wegvalt</a:t>
            </a:r>
            <a:r>
              <a:rPr lang="en-GB"/>
              <a:t>. Als het </a:t>
            </a:r>
            <a:r>
              <a:rPr lang="en-GB" err="1"/>
              <a:t>asiel</a:t>
            </a:r>
            <a:r>
              <a:rPr lang="en-GB"/>
              <a:t> </a:t>
            </a:r>
            <a:r>
              <a:rPr lang="en-GB" err="1"/>
              <a:t>wegvalt</a:t>
            </a:r>
            <a:r>
              <a:rPr lang="en-GB"/>
              <a:t> </a:t>
            </a:r>
            <a:r>
              <a:rPr lang="en-GB" err="1"/>
              <a:t>kan</a:t>
            </a:r>
            <a:r>
              <a:rPr lang="en-GB"/>
              <a:t> het </a:t>
            </a:r>
            <a:r>
              <a:rPr lang="en-GB" err="1"/>
              <a:t>gebouw</a:t>
            </a:r>
            <a:r>
              <a:rPr lang="en-GB"/>
              <a:t> </a:t>
            </a:r>
            <a:r>
              <a:rPr lang="en-GB" err="1"/>
              <a:t>uiteraard</a:t>
            </a:r>
            <a:r>
              <a:rPr lang="en-GB"/>
              <a:t> </a:t>
            </a:r>
            <a:r>
              <a:rPr lang="en-GB" err="1"/>
              <a:t>blijven</a:t>
            </a:r>
            <a:r>
              <a:rPr lang="en-GB"/>
              <a:t> </a:t>
            </a:r>
            <a:r>
              <a:rPr lang="en-GB" err="1"/>
              <a:t>bestaan</a:t>
            </a:r>
            <a:r>
              <a:rPr lang="en-GB"/>
              <a:t>. We </a:t>
            </a:r>
            <a:r>
              <a:rPr lang="en-GB" err="1"/>
              <a:t>spreken</a:t>
            </a:r>
            <a:r>
              <a:rPr lang="en-GB"/>
              <a:t> van </a:t>
            </a:r>
            <a:r>
              <a:rPr lang="en-GB" err="1"/>
              <a:t>een</a:t>
            </a:r>
            <a:r>
              <a:rPr lang="en-GB"/>
              <a:t> </a:t>
            </a:r>
            <a:r>
              <a:rPr lang="en-GB" err="1"/>
              <a:t>sterke</a:t>
            </a:r>
            <a:r>
              <a:rPr lang="en-GB"/>
              <a:t> </a:t>
            </a:r>
            <a:r>
              <a:rPr lang="en-GB" err="1"/>
              <a:t>relatie</a:t>
            </a:r>
            <a:r>
              <a:rPr lang="en-GB"/>
              <a:t> </a:t>
            </a:r>
            <a:r>
              <a:rPr lang="en-GB" err="1"/>
              <a:t>als</a:t>
            </a:r>
            <a:r>
              <a:rPr lang="en-GB"/>
              <a:t> de </a:t>
            </a:r>
            <a:r>
              <a:rPr lang="en-GB" err="1"/>
              <a:t>onderdelen</a:t>
            </a:r>
            <a:r>
              <a:rPr lang="en-GB"/>
              <a:t> </a:t>
            </a:r>
            <a:r>
              <a:rPr lang="en-GB" err="1"/>
              <a:t>verdwijnen</a:t>
            </a:r>
            <a:r>
              <a:rPr lang="en-GB"/>
              <a:t> </a:t>
            </a:r>
            <a:r>
              <a:rPr lang="en-GB" err="1"/>
              <a:t>als</a:t>
            </a:r>
            <a:r>
              <a:rPr lang="en-GB"/>
              <a:t> het </a:t>
            </a:r>
            <a:r>
              <a:rPr lang="en-GB" err="1"/>
              <a:t>geheel</a:t>
            </a:r>
            <a:r>
              <a:rPr lang="en-GB"/>
              <a:t> </a:t>
            </a:r>
            <a:r>
              <a:rPr lang="en-GB" err="1"/>
              <a:t>verdwijnt</a:t>
            </a:r>
            <a:r>
              <a:rPr lang="en-GB"/>
              <a: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86b00870f9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286b00870f9_1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Multipliciteit</a:t>
            </a:r>
            <a:r>
              <a:rPr lang="en-GB"/>
              <a:t> in </a:t>
            </a:r>
            <a:r>
              <a:rPr lang="en-GB" err="1"/>
              <a:t>een</a:t>
            </a:r>
            <a:r>
              <a:rPr lang="en-GB"/>
              <a:t> UML-</a:t>
            </a:r>
            <a:r>
              <a:rPr lang="en-GB" err="1"/>
              <a:t>klassendiagram</a:t>
            </a:r>
            <a:r>
              <a:rPr lang="en-GB"/>
              <a:t> </a:t>
            </a:r>
            <a:r>
              <a:rPr lang="en-GB" err="1"/>
              <a:t>geeft</a:t>
            </a:r>
            <a:r>
              <a:rPr lang="en-GB"/>
              <a:t> de </a:t>
            </a:r>
            <a:r>
              <a:rPr lang="en-GB" err="1"/>
              <a:t>kardinaliteit</a:t>
            </a:r>
            <a:r>
              <a:rPr lang="en-GB"/>
              <a:t> </a:t>
            </a:r>
            <a:r>
              <a:rPr lang="en-GB" err="1"/>
              <a:t>weer</a:t>
            </a:r>
            <a:r>
              <a:rPr lang="en-GB"/>
              <a:t> van </a:t>
            </a:r>
            <a:r>
              <a:rPr lang="en-GB" err="1"/>
              <a:t>een</a:t>
            </a:r>
            <a:r>
              <a:rPr lang="en-GB"/>
              <a:t>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err="1"/>
              <a:t>Kardinaliteit</a:t>
            </a:r>
            <a:r>
              <a:rPr lang="en-GB"/>
              <a:t> </a:t>
            </a:r>
            <a:r>
              <a:rPr lang="en-GB" err="1"/>
              <a:t>staat</a:t>
            </a:r>
            <a:r>
              <a:rPr lang="en-GB"/>
              <a:t> </a:t>
            </a:r>
            <a:r>
              <a:rPr lang="en-GB" err="1"/>
              <a:t>voor</a:t>
            </a:r>
            <a:r>
              <a:rPr lang="en-GB"/>
              <a:t> het </a:t>
            </a:r>
            <a:r>
              <a:rPr lang="en-GB" err="1"/>
              <a:t>aantal</a:t>
            </a:r>
            <a:r>
              <a:rPr lang="en-GB"/>
              <a:t> </a:t>
            </a:r>
            <a:r>
              <a:rPr lang="en-GB" err="1"/>
              <a:t>objecten</a:t>
            </a:r>
            <a:r>
              <a:rPr lang="en-GB"/>
              <a:t> </a:t>
            </a:r>
            <a:r>
              <a:rPr lang="en-GB" err="1"/>
              <a:t>dat</a:t>
            </a:r>
            <a:r>
              <a:rPr lang="en-GB"/>
              <a:t> </a:t>
            </a:r>
            <a:r>
              <a:rPr lang="en-GB" err="1"/>
              <a:t>een</a:t>
            </a:r>
            <a:r>
              <a:rPr lang="en-GB"/>
              <a:t> </a:t>
            </a:r>
            <a:r>
              <a:rPr lang="en-GB" err="1"/>
              <a:t>collectie</a:t>
            </a:r>
            <a:r>
              <a:rPr lang="en-GB"/>
              <a:t> </a:t>
            </a:r>
            <a:r>
              <a:rPr lang="en-GB" err="1"/>
              <a:t>bevat</a:t>
            </a:r>
            <a:r>
              <a:rPr lang="en-GB"/>
              <a:t>, het </a:t>
            </a:r>
            <a:r>
              <a:rPr lang="en-GB" err="1"/>
              <a:t>gaat</a:t>
            </a:r>
            <a:r>
              <a:rPr lang="en-GB"/>
              <a:t> </a:t>
            </a:r>
            <a:r>
              <a:rPr lang="en-GB" err="1"/>
              <a:t>telkens</a:t>
            </a:r>
            <a:r>
              <a:rPr lang="en-GB"/>
              <a:t> over het </a:t>
            </a:r>
            <a:r>
              <a:rPr lang="en-GB" err="1"/>
              <a:t>potentieel</a:t>
            </a:r>
            <a:r>
              <a:rPr lang="en-GB"/>
              <a:t> </a:t>
            </a:r>
            <a:r>
              <a:rPr lang="en-GB" err="1"/>
              <a:t>aantal</a:t>
            </a:r>
            <a:r>
              <a:rPr lang="en-GB"/>
              <a:t> </a:t>
            </a:r>
            <a:r>
              <a:rPr lang="en-GB" err="1"/>
              <a:t>objecten</a:t>
            </a:r>
            <a:r>
              <a:rPr lang="en-GB"/>
              <a:t>. De </a:t>
            </a:r>
            <a:r>
              <a:rPr lang="en-GB" err="1"/>
              <a:t>multipliciteit</a:t>
            </a:r>
            <a:r>
              <a:rPr lang="en-GB"/>
              <a:t> </a:t>
            </a:r>
            <a:r>
              <a:rPr lang="en-GB" err="1"/>
              <a:t>bestaat</a:t>
            </a:r>
            <a:r>
              <a:rPr lang="en-GB"/>
              <a:t> in </a:t>
            </a:r>
            <a:r>
              <a:rPr lang="en-GB" err="1"/>
              <a:t>principe</a:t>
            </a:r>
            <a:r>
              <a:rPr lang="en-GB"/>
              <a:t> </a:t>
            </a:r>
            <a:r>
              <a:rPr lang="en-GB" err="1"/>
              <a:t>uit</a:t>
            </a:r>
            <a:r>
              <a:rPr lang="en-GB"/>
              <a:t> twee </a:t>
            </a:r>
            <a:r>
              <a:rPr lang="en-GB" err="1"/>
              <a:t>niet-negatieve</a:t>
            </a:r>
            <a:r>
              <a:rPr lang="en-GB"/>
              <a:t> integers </a:t>
            </a:r>
            <a:r>
              <a:rPr lang="en-GB" err="1"/>
              <a:t>waarbij</a:t>
            </a:r>
            <a:r>
              <a:rPr lang="en-GB"/>
              <a:t> de </a:t>
            </a:r>
            <a:r>
              <a:rPr lang="en-GB" err="1"/>
              <a:t>eerste</a:t>
            </a:r>
            <a:r>
              <a:rPr lang="en-GB"/>
              <a:t> de </a:t>
            </a:r>
            <a:r>
              <a:rPr lang="en-GB" err="1"/>
              <a:t>ondergrens</a:t>
            </a:r>
            <a:r>
              <a:rPr lang="en-GB"/>
              <a:t> </a:t>
            </a:r>
            <a:r>
              <a:rPr lang="en-GB" err="1"/>
              <a:t>vd</a:t>
            </a:r>
            <a:r>
              <a:rPr lang="en-GB"/>
              <a:t> </a:t>
            </a:r>
            <a:r>
              <a:rPr lang="en-GB" err="1"/>
              <a:t>kardinaliteit</a:t>
            </a:r>
            <a:r>
              <a:rPr lang="en-GB"/>
              <a:t> </a:t>
            </a:r>
            <a:r>
              <a:rPr lang="en-GB" err="1"/>
              <a:t>geeft</a:t>
            </a:r>
            <a:r>
              <a:rPr lang="en-GB"/>
              <a:t> </a:t>
            </a:r>
            <a:r>
              <a:rPr lang="en-GB" err="1"/>
              <a:t>en</a:t>
            </a:r>
            <a:r>
              <a:rPr lang="en-GB"/>
              <a:t> de </a:t>
            </a:r>
            <a:r>
              <a:rPr lang="en-GB" err="1"/>
              <a:t>tweede</a:t>
            </a:r>
            <a:r>
              <a:rPr lang="en-GB"/>
              <a:t> de </a:t>
            </a:r>
            <a:r>
              <a:rPr lang="en-GB" err="1"/>
              <a:t>bovengrens</a:t>
            </a:r>
            <a:r>
              <a:rPr lang="en-GB"/>
              <a:t>, </a:t>
            </a:r>
            <a:r>
              <a:rPr lang="en-GB" err="1"/>
              <a:t>bv</a:t>
            </a:r>
            <a:r>
              <a:rPr lang="en-GB"/>
              <a:t> 0..1 </a:t>
            </a:r>
            <a:r>
              <a:rPr lang="en-GB" err="1"/>
              <a:t>betekent</a:t>
            </a:r>
            <a:r>
              <a:rPr lang="en-GB"/>
              <a:t> </a:t>
            </a:r>
            <a:r>
              <a:rPr lang="en-GB" err="1"/>
              <a:t>dat</a:t>
            </a:r>
            <a:r>
              <a:rPr lang="en-GB"/>
              <a:t> </a:t>
            </a:r>
            <a:r>
              <a:rPr lang="en-GB" err="1"/>
              <a:t>een</a:t>
            </a:r>
            <a:r>
              <a:rPr lang="en-GB"/>
              <a:t> concept </a:t>
            </a:r>
            <a:r>
              <a:rPr lang="en-GB" err="1"/>
              <a:t>niet</a:t>
            </a:r>
            <a:r>
              <a:rPr lang="en-GB"/>
              <a:t> </a:t>
            </a:r>
            <a:r>
              <a:rPr lang="en-GB" err="1"/>
              <a:t>voorkomt</a:t>
            </a:r>
            <a:r>
              <a:rPr lang="en-GB"/>
              <a:t> of </a:t>
            </a:r>
            <a:r>
              <a:rPr lang="en-GB" err="1"/>
              <a:t>maximaal</a:t>
            </a:r>
            <a:r>
              <a:rPr lang="en-GB"/>
              <a:t> 1 </a:t>
            </a:r>
            <a:r>
              <a:rPr lang="en-GB" err="1"/>
              <a:t>keer</a:t>
            </a:r>
            <a:r>
              <a:rPr lang="en-GB"/>
              <a:t>. </a:t>
            </a:r>
            <a:r>
              <a:rPr lang="en-GB" err="1"/>
              <a:t>Voor</a:t>
            </a:r>
            <a:r>
              <a:rPr lang="en-GB"/>
              <a:t> de </a:t>
            </a:r>
            <a:r>
              <a:rPr lang="en-GB" err="1"/>
              <a:t>bovengrens</a:t>
            </a:r>
            <a:r>
              <a:rPr lang="en-GB"/>
              <a:t> mag </a:t>
            </a:r>
            <a:r>
              <a:rPr lang="en-GB" err="1"/>
              <a:t>echter</a:t>
            </a:r>
            <a:r>
              <a:rPr lang="en-GB"/>
              <a:t> </a:t>
            </a:r>
            <a:r>
              <a:rPr lang="en-GB" err="1"/>
              <a:t>ook</a:t>
            </a:r>
            <a:r>
              <a:rPr lang="en-GB"/>
              <a:t> </a:t>
            </a:r>
            <a:r>
              <a:rPr lang="en-GB" err="1"/>
              <a:t>een</a:t>
            </a:r>
            <a:r>
              <a:rPr lang="en-GB"/>
              <a:t> </a:t>
            </a:r>
            <a:r>
              <a:rPr lang="en-GB" err="1"/>
              <a:t>sterretje</a:t>
            </a:r>
            <a:r>
              <a:rPr lang="en-GB"/>
              <a:t> </a:t>
            </a:r>
            <a:r>
              <a:rPr lang="en-GB" err="1"/>
              <a:t>worden</a:t>
            </a:r>
            <a:r>
              <a:rPr lang="en-GB"/>
              <a:t> </a:t>
            </a:r>
            <a:r>
              <a:rPr lang="en-GB" err="1"/>
              <a:t>opgegeven</a:t>
            </a:r>
            <a:r>
              <a:rPr lang="en-GB"/>
              <a:t>, </a:t>
            </a:r>
            <a:r>
              <a:rPr lang="en-GB" err="1"/>
              <a:t>dit</a:t>
            </a:r>
            <a:r>
              <a:rPr lang="en-GB"/>
              <a:t> om </a:t>
            </a:r>
            <a:r>
              <a:rPr lang="en-GB" err="1"/>
              <a:t>aan</a:t>
            </a:r>
            <a:r>
              <a:rPr lang="en-GB"/>
              <a:t> </a:t>
            </a:r>
            <a:r>
              <a:rPr lang="en-GB" err="1"/>
              <a:t>te</a:t>
            </a:r>
            <a:r>
              <a:rPr lang="en-GB"/>
              <a:t> </a:t>
            </a:r>
            <a:r>
              <a:rPr lang="en-GB" err="1"/>
              <a:t>geven</a:t>
            </a:r>
            <a:r>
              <a:rPr lang="en-GB"/>
              <a:t> </a:t>
            </a:r>
            <a:r>
              <a:rPr lang="en-GB" err="1"/>
              <a:t>dat</a:t>
            </a:r>
            <a:r>
              <a:rPr lang="en-GB"/>
              <a:t> het </a:t>
            </a:r>
            <a:r>
              <a:rPr lang="en-GB" err="1"/>
              <a:t>aantal</a:t>
            </a:r>
            <a:r>
              <a:rPr lang="en-GB"/>
              <a:t> </a:t>
            </a:r>
            <a:r>
              <a:rPr lang="en-GB" err="1"/>
              <a:t>onbegrensd</a:t>
            </a:r>
            <a:r>
              <a:rPr lang="en-GB"/>
              <a:t> is, </a:t>
            </a:r>
            <a:r>
              <a:rPr lang="en-GB" err="1"/>
              <a:t>bv</a:t>
            </a:r>
            <a:r>
              <a:rPr lang="en-GB"/>
              <a:t> 1..* </a:t>
            </a:r>
            <a:r>
              <a:rPr lang="en-GB" err="1"/>
              <a:t>betekent</a:t>
            </a:r>
            <a:r>
              <a:rPr lang="en-GB"/>
              <a:t> </a:t>
            </a:r>
            <a:r>
              <a:rPr lang="en-GB" err="1"/>
              <a:t>dat</a:t>
            </a:r>
            <a:r>
              <a:rPr lang="en-GB"/>
              <a:t> het </a:t>
            </a:r>
            <a:r>
              <a:rPr lang="en-GB" err="1"/>
              <a:t>aantal</a:t>
            </a:r>
            <a:r>
              <a:rPr lang="en-GB"/>
              <a:t> 1 of </a:t>
            </a:r>
            <a:r>
              <a:rPr lang="en-GB" err="1"/>
              <a:t>meer</a:t>
            </a:r>
            <a:r>
              <a:rPr lang="en-GB"/>
              <a:t> 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In </a:t>
            </a:r>
            <a:r>
              <a:rPr lang="en-GB" err="1"/>
              <a:t>dit</a:t>
            </a:r>
            <a:r>
              <a:rPr lang="en-GB"/>
              <a:t> </a:t>
            </a:r>
            <a:r>
              <a:rPr lang="en-GB" err="1"/>
              <a:t>voorbeeld</a:t>
            </a:r>
            <a:r>
              <a:rPr lang="en-GB"/>
              <a:t> </a:t>
            </a:r>
            <a:r>
              <a:rPr lang="en-GB" err="1"/>
              <a:t>kan</a:t>
            </a:r>
            <a:r>
              <a:rPr lang="en-GB"/>
              <a:t> </a:t>
            </a:r>
            <a:r>
              <a:rPr lang="en-GB" err="1"/>
              <a:t>een</a:t>
            </a:r>
            <a:r>
              <a:rPr lang="en-GB"/>
              <a:t> </a:t>
            </a:r>
            <a:r>
              <a:rPr lang="en-GB" err="1"/>
              <a:t>persoon</a:t>
            </a:r>
            <a:r>
              <a:rPr lang="en-GB"/>
              <a:t> </a:t>
            </a:r>
            <a:r>
              <a:rPr lang="en-GB" err="1"/>
              <a:t>geen</a:t>
            </a:r>
            <a:r>
              <a:rPr lang="en-GB"/>
              <a:t> of </a:t>
            </a:r>
            <a:r>
              <a:rPr lang="en-GB" err="1"/>
              <a:t>meerdere</a:t>
            </a:r>
            <a:r>
              <a:rPr lang="en-GB"/>
              <a:t> </a:t>
            </a:r>
            <a:r>
              <a:rPr lang="en-GB" err="1"/>
              <a:t>dieren</a:t>
            </a:r>
            <a:r>
              <a:rPr lang="en-GB"/>
              <a:t> </a:t>
            </a:r>
            <a:r>
              <a:rPr lang="en-GB" err="1"/>
              <a:t>hebben</a:t>
            </a:r>
            <a:r>
              <a:rPr lang="en-GB"/>
              <a:t>. Ook </a:t>
            </a:r>
            <a:r>
              <a:rPr lang="en-GB" err="1"/>
              <a:t>een</a:t>
            </a:r>
            <a:r>
              <a:rPr lang="en-GB"/>
              <a:t> </a:t>
            </a:r>
            <a:r>
              <a:rPr lang="en-GB" err="1"/>
              <a:t>asiel</a:t>
            </a:r>
            <a:r>
              <a:rPr lang="en-GB"/>
              <a:t> </a:t>
            </a:r>
            <a:r>
              <a:rPr lang="en-GB" err="1"/>
              <a:t>heeft</a:t>
            </a:r>
            <a:r>
              <a:rPr lang="en-GB"/>
              <a:t> </a:t>
            </a:r>
            <a:r>
              <a:rPr lang="en-GB" err="1"/>
              <a:t>geen</a:t>
            </a:r>
            <a:r>
              <a:rPr lang="en-GB"/>
              <a:t> of </a:t>
            </a:r>
            <a:r>
              <a:rPr lang="en-GB" err="1"/>
              <a:t>meerdere</a:t>
            </a:r>
            <a:r>
              <a:rPr lang="en-GB"/>
              <a:t> </a:t>
            </a:r>
            <a:r>
              <a:rPr lang="en-GB" err="1"/>
              <a:t>dieren</a:t>
            </a:r>
            <a:r>
              <a:rPr lang="en-GB"/>
              <a:t>, al is de </a:t>
            </a:r>
            <a:r>
              <a:rPr lang="en-GB" err="1"/>
              <a:t>kans</a:t>
            </a:r>
            <a:r>
              <a:rPr lang="en-GB"/>
              <a:t> </a:t>
            </a:r>
            <a:r>
              <a:rPr lang="en-GB" err="1"/>
              <a:t>klein</a:t>
            </a:r>
            <a:r>
              <a:rPr lang="en-GB"/>
              <a:t> </a:t>
            </a:r>
            <a:r>
              <a:rPr lang="en-GB" err="1"/>
              <a:t>dat</a:t>
            </a:r>
            <a:r>
              <a:rPr lang="en-GB"/>
              <a:t> </a:t>
            </a:r>
            <a:r>
              <a:rPr lang="en-GB" err="1"/>
              <a:t>dit</a:t>
            </a:r>
            <a:r>
              <a:rPr lang="en-GB"/>
              <a:t> </a:t>
            </a:r>
            <a:r>
              <a:rPr lang="en-GB" err="1"/>
              <a:t>ooit</a:t>
            </a:r>
            <a:r>
              <a:rPr lang="en-GB"/>
              <a:t> </a:t>
            </a:r>
            <a:r>
              <a:rPr lang="en-GB" err="1"/>
              <a:t>geen</a:t>
            </a:r>
            <a:r>
              <a:rPr lang="en-GB"/>
              <a:t> </a:t>
            </a:r>
            <a:r>
              <a:rPr lang="en-GB" err="1"/>
              <a:t>dieren</a:t>
            </a:r>
            <a:r>
              <a:rPr lang="en-GB"/>
              <a:t> </a:t>
            </a:r>
            <a:r>
              <a:rPr lang="en-GB" err="1"/>
              <a:t>heeft</a:t>
            </a:r>
            <a:r>
              <a:rPr lang="en-GB"/>
              <a:t>. Maar </a:t>
            </a:r>
            <a:r>
              <a:rPr lang="en-GB" err="1"/>
              <a:t>een</a:t>
            </a:r>
            <a:r>
              <a:rPr lang="en-GB"/>
              <a:t> </a:t>
            </a:r>
            <a:r>
              <a:rPr lang="en-GB" err="1"/>
              <a:t>dier</a:t>
            </a:r>
            <a:r>
              <a:rPr lang="en-GB"/>
              <a:t> </a:t>
            </a:r>
            <a:r>
              <a:rPr lang="en-GB" err="1"/>
              <a:t>kan</a:t>
            </a:r>
            <a:r>
              <a:rPr lang="en-GB"/>
              <a:t> </a:t>
            </a:r>
            <a:r>
              <a:rPr lang="en-GB" err="1"/>
              <a:t>echter</a:t>
            </a:r>
            <a:r>
              <a:rPr lang="en-GB"/>
              <a:t> maar tot </a:t>
            </a:r>
            <a:r>
              <a:rPr lang="en-GB" err="1"/>
              <a:t>één</a:t>
            </a:r>
            <a:r>
              <a:rPr lang="en-GB"/>
              <a:t> </a:t>
            </a:r>
            <a:r>
              <a:rPr lang="en-GB" err="1"/>
              <a:t>asiel</a:t>
            </a:r>
            <a:r>
              <a:rPr lang="en-GB"/>
              <a:t> </a:t>
            </a:r>
            <a:r>
              <a:rPr lang="en-GB" err="1"/>
              <a:t>behoren</a:t>
            </a:r>
            <a:r>
              <a:rPr lang="en-GB"/>
              <a:t>, </a:t>
            </a:r>
            <a:r>
              <a:rPr lang="en-GB" err="1"/>
              <a:t>daarom</a:t>
            </a:r>
            <a:r>
              <a:rPr lang="en-GB"/>
              <a:t> </a:t>
            </a:r>
            <a:r>
              <a:rPr lang="en-GB" err="1"/>
              <a:t>dus</a:t>
            </a:r>
            <a:r>
              <a:rPr lang="en-GB"/>
              <a:t> 0..1. </a:t>
            </a:r>
            <a:r>
              <a:rPr lang="en-GB" err="1"/>
              <a:t>Een</a:t>
            </a:r>
            <a:r>
              <a:rPr lang="en-GB"/>
              <a:t> </a:t>
            </a:r>
            <a:r>
              <a:rPr lang="en-GB" err="1"/>
              <a:t>asiel</a:t>
            </a:r>
            <a:r>
              <a:rPr lang="en-GB"/>
              <a:t> </a:t>
            </a:r>
            <a:r>
              <a:rPr lang="en-GB" err="1"/>
              <a:t>heeft</a:t>
            </a:r>
            <a:r>
              <a:rPr lang="en-GB"/>
              <a:t> </a:t>
            </a:r>
            <a:r>
              <a:rPr lang="en-GB" err="1"/>
              <a:t>altijd</a:t>
            </a:r>
            <a:r>
              <a:rPr lang="en-GB"/>
              <a:t> </a:t>
            </a:r>
            <a:r>
              <a:rPr lang="en-GB" err="1"/>
              <a:t>een</a:t>
            </a:r>
            <a:r>
              <a:rPr lang="en-GB"/>
              <a:t> </a:t>
            </a:r>
            <a:r>
              <a:rPr lang="en-GB" err="1"/>
              <a:t>adres</a:t>
            </a:r>
            <a:r>
              <a:rPr lang="en-GB"/>
              <a:t>, </a:t>
            </a:r>
            <a:r>
              <a:rPr lang="en-GB" err="1"/>
              <a:t>daarom</a:t>
            </a:r>
            <a:r>
              <a:rPr lang="en-GB"/>
              <a:t> 1..1. </a:t>
            </a:r>
            <a:r>
              <a:rPr lang="en-GB" err="1"/>
              <a:t>Een</a:t>
            </a:r>
            <a:r>
              <a:rPr lang="en-GB"/>
              <a:t> </a:t>
            </a:r>
            <a:r>
              <a:rPr lang="en-GB" err="1"/>
              <a:t>persoon</a:t>
            </a:r>
            <a:r>
              <a:rPr lang="en-GB"/>
              <a:t> </a:t>
            </a:r>
            <a:r>
              <a:rPr lang="en-GB" err="1"/>
              <a:t>hoeft</a:t>
            </a:r>
            <a:r>
              <a:rPr lang="en-GB"/>
              <a:t> </a:t>
            </a:r>
            <a:r>
              <a:rPr lang="en-GB" err="1"/>
              <a:t>niet</a:t>
            </a:r>
            <a:r>
              <a:rPr lang="en-GB"/>
              <a:t> </a:t>
            </a:r>
            <a:r>
              <a:rPr lang="en-GB" err="1"/>
              <a:t>persé</a:t>
            </a:r>
            <a:r>
              <a:rPr lang="en-GB"/>
              <a:t> </a:t>
            </a:r>
            <a:r>
              <a:rPr lang="en-GB" err="1"/>
              <a:t>gelinkt</a:t>
            </a:r>
            <a:r>
              <a:rPr lang="en-GB"/>
              <a:t> </a:t>
            </a:r>
            <a:r>
              <a:rPr lang="en-GB" err="1"/>
              <a:t>te</a:t>
            </a:r>
            <a:r>
              <a:rPr lang="en-GB"/>
              <a:t> </a:t>
            </a:r>
            <a:r>
              <a:rPr lang="en-GB" err="1"/>
              <a:t>zijn</a:t>
            </a:r>
            <a:r>
              <a:rPr lang="en-GB"/>
              <a:t> </a:t>
            </a:r>
            <a:r>
              <a:rPr lang="en-GB" err="1"/>
              <a:t>aan</a:t>
            </a:r>
            <a:r>
              <a:rPr lang="en-GB"/>
              <a:t> </a:t>
            </a:r>
            <a:r>
              <a:rPr lang="en-GB" err="1"/>
              <a:t>een</a:t>
            </a:r>
            <a:r>
              <a:rPr lang="en-GB"/>
              <a:t> </a:t>
            </a:r>
            <a:r>
              <a:rPr lang="en-GB" err="1"/>
              <a:t>asiel</a:t>
            </a:r>
            <a:r>
              <a:rPr lang="en-GB"/>
              <a:t>, maar </a:t>
            </a:r>
            <a:r>
              <a:rPr lang="en-GB" err="1"/>
              <a:t>kan</a:t>
            </a:r>
            <a:r>
              <a:rPr lang="en-GB"/>
              <a:t> </a:t>
            </a:r>
            <a:r>
              <a:rPr lang="en-GB" err="1"/>
              <a:t>wel</a:t>
            </a:r>
            <a:r>
              <a:rPr lang="en-GB"/>
              <a:t> </a:t>
            </a:r>
            <a:r>
              <a:rPr lang="en-GB" err="1"/>
              <a:t>meerdere</a:t>
            </a:r>
            <a:r>
              <a:rPr lang="en-GB"/>
              <a:t> </a:t>
            </a:r>
            <a:r>
              <a:rPr lang="en-GB" err="1"/>
              <a:t>asielen</a:t>
            </a:r>
            <a:r>
              <a:rPr lang="en-GB"/>
              <a:t> </a:t>
            </a:r>
            <a:r>
              <a:rPr lang="en-GB" err="1"/>
              <a:t>als</a:t>
            </a:r>
            <a:r>
              <a:rPr lang="en-GB"/>
              <a:t> </a:t>
            </a:r>
            <a:r>
              <a:rPr lang="en-GB" err="1"/>
              <a:t>contactpersoon</a:t>
            </a:r>
            <a:r>
              <a:rPr lang="en-GB"/>
              <a:t> </a:t>
            </a:r>
            <a:r>
              <a:rPr lang="en-GB" err="1"/>
              <a:t>hebben</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86b00870f9_1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286b00870f9_1_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t>Een attribuut is een kenmerk van een klasse in een bepaalde dimensie, zoals de naam van een persoon of de geboortedatum van een dier. Ook de website van een asiel is een attribuut.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dirty="0">
                <a:solidFill>
                  <a:srgbClr val="373636"/>
                </a:solidFill>
                <a:hlinkClick r:id="rId3"/>
              </a:rPr>
              <a:t>MURAL</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208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5b5f091d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5b5f091d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err="1"/>
              <a:t>Eenheid</a:t>
            </a:r>
            <a:r>
              <a:rPr lang="en-US" dirty="0"/>
              <a:t> van </a:t>
            </a:r>
            <a:r>
              <a:rPr lang="en-US" dirty="0" err="1"/>
              <a:t>schuld</a:t>
            </a:r>
            <a:r>
              <a:rPr lang="en-US" dirty="0"/>
              <a:t> </a:t>
            </a:r>
            <a:r>
              <a:rPr lang="en-US" dirty="0" err="1"/>
              <a:t>heefd</a:t>
            </a:r>
            <a:r>
              <a:rPr lang="en-US" dirty="0"/>
              <a:t> </a:t>
            </a:r>
            <a:r>
              <a:rPr lang="en-US" dirty="0" err="1"/>
              <a:t>als</a:t>
            </a:r>
            <a:r>
              <a:rPr lang="en-US" dirty="0"/>
              <a:t> </a:t>
            </a:r>
            <a:r>
              <a:rPr lang="en-US" dirty="0" err="1"/>
              <a:t>doel</a:t>
            </a:r>
            <a:r>
              <a:rPr lang="en-US" dirty="0"/>
              <a:t>: Het </a:t>
            </a:r>
            <a:r>
              <a:rPr lang="en-US" dirty="0" err="1"/>
              <a:t>schuldenbeheer</a:t>
            </a:r>
            <a:r>
              <a:rPr lang="en-US" dirty="0"/>
              <a:t> </a:t>
            </a:r>
            <a:r>
              <a:rPr lang="en-US" dirty="0" err="1"/>
              <a:t>voor</a:t>
            </a:r>
            <a:r>
              <a:rPr lang="en-US" dirty="0"/>
              <a:t> </a:t>
            </a:r>
            <a:r>
              <a:rPr lang="en-US" dirty="0" err="1"/>
              <a:t>en</a:t>
            </a:r>
            <a:r>
              <a:rPr lang="en-US" dirty="0"/>
              <a:t> door de </a:t>
            </a:r>
            <a:r>
              <a:rPr lang="en-US" dirty="0" err="1"/>
              <a:t>financieel</a:t>
            </a:r>
            <a:r>
              <a:rPr lang="en-US" dirty="0"/>
              <a:t> </a:t>
            </a:r>
            <a:r>
              <a:rPr lang="en-US" dirty="0" err="1"/>
              <a:t>zwakkere</a:t>
            </a:r>
            <a:r>
              <a:rPr lang="en-US" dirty="0"/>
              <a:t> burger </a:t>
            </a:r>
            <a:r>
              <a:rPr lang="en-US" dirty="0" err="1"/>
              <a:t>wordt</a:t>
            </a:r>
            <a:r>
              <a:rPr lang="en-US" dirty="0"/>
              <a:t> </a:t>
            </a:r>
            <a:r>
              <a:rPr lang="en-US" dirty="0" err="1"/>
              <a:t>eenvoudiger</a:t>
            </a:r>
            <a:r>
              <a:rPr lang="en-US" dirty="0"/>
              <a:t>, </a:t>
            </a:r>
            <a:r>
              <a:rPr lang="en-US" dirty="0" err="1"/>
              <a:t>éénduidiger</a:t>
            </a:r>
            <a:r>
              <a:rPr lang="en-US" dirty="0"/>
              <a:t> </a:t>
            </a:r>
            <a:r>
              <a:rPr lang="en-US" dirty="0" err="1"/>
              <a:t>en</a:t>
            </a:r>
            <a:r>
              <a:rPr lang="en-US" dirty="0"/>
              <a:t> </a:t>
            </a:r>
            <a:r>
              <a:rPr lang="en-US" dirty="0" err="1"/>
              <a:t>aldus</a:t>
            </a:r>
            <a:r>
              <a:rPr lang="en-US" dirty="0"/>
              <a:t> </a:t>
            </a:r>
            <a:r>
              <a:rPr lang="en-US" dirty="0" err="1"/>
              <a:t>beter</a:t>
            </a:r>
            <a:r>
              <a:rPr lang="en-US" dirty="0"/>
              <a:t> </a:t>
            </a:r>
            <a:r>
              <a:rPr lang="en-US" dirty="0" err="1"/>
              <a:t>beheersbaar</a:t>
            </a:r>
            <a:endParaRPr lang="en-US" dirty="0"/>
          </a:p>
          <a:p>
            <a:pPr>
              <a:buNone/>
            </a:pPr>
            <a:endParaRPr lang="en-US" dirty="0"/>
          </a:p>
          <a:p>
            <a:pPr>
              <a:buNone/>
            </a:pPr>
            <a:r>
              <a:rPr lang="en-US" dirty="0"/>
              <a:t>Is </a:t>
            </a:r>
            <a:r>
              <a:rPr lang="en-US" dirty="0" err="1"/>
              <a:t>iedereen</a:t>
            </a:r>
            <a:r>
              <a:rPr lang="en-US" dirty="0"/>
              <a:t> op de </a:t>
            </a:r>
            <a:r>
              <a:rPr lang="en-US" dirty="0" err="1"/>
              <a:t>hoogte</a:t>
            </a:r>
            <a:r>
              <a:rPr lang="en-US" dirty="0"/>
              <a:t> van </a:t>
            </a:r>
            <a:r>
              <a:rPr lang="en-US" dirty="0" err="1"/>
              <a:t>dit</a:t>
            </a:r>
            <a:r>
              <a:rPr lang="en-US" dirty="0"/>
              <a:t> </a:t>
            </a:r>
            <a:r>
              <a:rPr lang="en-US" dirty="0" err="1"/>
              <a:t>groter</a:t>
            </a:r>
            <a:r>
              <a:rPr lang="en-US" dirty="0"/>
              <a:t> project? </a:t>
            </a:r>
            <a:r>
              <a:rPr lang="en-US" dirty="0" err="1"/>
              <a:t>GzG</a:t>
            </a:r>
            <a:r>
              <a:rPr lang="en-US" dirty="0"/>
              <a:t>: </a:t>
            </a:r>
            <a:r>
              <a:rPr lang="en-US" dirty="0" err="1"/>
              <a:t>Eenheid</a:t>
            </a:r>
            <a:r>
              <a:rPr lang="en-US" dirty="0"/>
              <a:t> van </a:t>
            </a:r>
            <a:r>
              <a:rPr lang="en-US" dirty="0" err="1"/>
              <a:t>schuld</a:t>
            </a:r>
            <a:r>
              <a:rPr lang="en-US" dirty="0"/>
              <a:t>.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tif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18/06/2024</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34"/>
        <p:cNvGrpSpPr/>
        <p:nvPr/>
      </p:nvGrpSpPr>
      <p:grpSpPr>
        <a:xfrm>
          <a:off x="0" y="0"/>
          <a:ext cx="0" cy="0"/>
          <a:chOff x="0" y="0"/>
          <a:chExt cx="0" cy="0"/>
        </a:xfrm>
      </p:grpSpPr>
      <p:sp>
        <p:nvSpPr>
          <p:cNvPr id="35" name="Google Shape;35;g1bc886f3315_0_485"/>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 name="Google Shape;36;g1bc886f3315_0_485"/>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g1bc886f3315_0_485"/>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1bc886f3315_0_485"/>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g1bc886f3315_0_485"/>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g1bc886f3315_0_485"/>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07104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Titel + Tussentitel + Foto links">
    <p:bg>
      <p:bgPr>
        <a:solidFill>
          <a:srgbClr val="FFFFFF"/>
        </a:solidFill>
        <a:effectLst/>
      </p:bgPr>
    </p:bg>
    <p:spTree>
      <p:nvGrpSpPr>
        <p:cNvPr id="1" name=""/>
        <p:cNvGrpSpPr/>
        <p:nvPr/>
      </p:nvGrpSpPr>
      <p:grpSpPr>
        <a:xfrm>
          <a:off x="0" y="0"/>
          <a:ext cx="0" cy="0"/>
          <a:chOff x="0" y="0"/>
          <a:chExt cx="0" cy="0"/>
        </a:xfrm>
      </p:grpSpPr>
      <p:sp>
        <p:nvSpPr>
          <p:cNvPr id="2" name="Rechthoek 6">
            <a:extLst>
              <a:ext uri="{FF2B5EF4-FFF2-40B4-BE49-F238E27FC236}">
                <a16:creationId xmlns:a16="http://schemas.microsoft.com/office/drawing/2014/main" id="{C0ED9B02-7C10-58A8-ED2D-04DDE2DC0677}"/>
              </a:ext>
            </a:extLst>
          </p:cNvPr>
          <p:cNvSpPr/>
          <p:nvPr/>
        </p:nvSpPr>
        <p:spPr>
          <a:xfrm>
            <a:off x="0" y="0"/>
            <a:ext cx="164592" cy="5143500"/>
          </a:xfrm>
          <a:prstGeom prst="rect">
            <a:avLst/>
          </a:prstGeom>
          <a:solidFill>
            <a:srgbClr val="FFEB00"/>
          </a:solidFill>
          <a:ln>
            <a:noFill/>
            <a:prstDash val="solid"/>
          </a:ln>
        </p:spPr>
        <p:txBody>
          <a:bodyPr vert="horz" wrap="square" lIns="68580" tIns="34290" rIns="68580" bIns="34290" anchor="ctr" anchorCtr="1" compatLnSpc="1">
            <a:noAutofit/>
          </a:bodyPr>
          <a:lstStyle/>
          <a:p>
            <a:pPr marL="0" marR="0" lvl="0" indent="0" algn="ctr" defTabSz="68578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BE" sz="1350" b="0" i="0" u="none" strike="noStrike" kern="1200" cap="none" spc="0" baseline="0">
              <a:solidFill>
                <a:srgbClr val="FFFFFF"/>
              </a:solidFill>
              <a:uFillTx/>
              <a:latin typeface="Flanders Art Sans Light"/>
            </a:endParaRPr>
          </a:p>
        </p:txBody>
      </p:sp>
      <p:sp>
        <p:nvSpPr>
          <p:cNvPr id="3" name="Tijdelijke aanduiding voor afbeelding 8">
            <a:extLst>
              <a:ext uri="{FF2B5EF4-FFF2-40B4-BE49-F238E27FC236}">
                <a16:creationId xmlns:a16="http://schemas.microsoft.com/office/drawing/2014/main" id="{6406CA9C-A07E-28F2-44C5-6A584547954B}"/>
              </a:ext>
            </a:extLst>
          </p:cNvPr>
          <p:cNvSpPr txBox="1">
            <a:spLocks noGrp="1"/>
          </p:cNvSpPr>
          <p:nvPr>
            <p:ph type="pic" idx="4294967295"/>
          </p:nvPr>
        </p:nvSpPr>
        <p:spPr>
          <a:xfrm>
            <a:off x="4572004" y="0"/>
            <a:ext cx="4572002" cy="5143500"/>
          </a:xfrm>
        </p:spPr>
        <p:txBody>
          <a:bodyPr/>
          <a:lstStyle>
            <a:lvl1pPr>
              <a:defRPr lang="en-US" sz="1350">
                <a:solidFill>
                  <a:srgbClr val="6DD1D7"/>
                </a:solidFill>
              </a:defRPr>
            </a:lvl1pPr>
          </a:lstStyle>
          <a:p>
            <a:pPr lvl="0"/>
            <a:r>
              <a:rPr lang="en-US"/>
              <a:t>Klik op icoon voor foto (min </a:t>
            </a:r>
            <a:r>
              <a:rPr lang="nl-BE"/>
              <a:t>resolutie </a:t>
            </a:r>
            <a:r>
              <a:rPr lang="en-US"/>
              <a:t>72 DPI</a:t>
            </a:r>
            <a:r>
              <a:rPr lang="nl-BE"/>
              <a:t>)</a:t>
            </a:r>
          </a:p>
        </p:txBody>
      </p:sp>
      <p:sp>
        <p:nvSpPr>
          <p:cNvPr id="4" name="Tijdelijke aanduiding voor tekst 9">
            <a:extLst>
              <a:ext uri="{FF2B5EF4-FFF2-40B4-BE49-F238E27FC236}">
                <a16:creationId xmlns:a16="http://schemas.microsoft.com/office/drawing/2014/main" id="{F76E7AF0-4EA6-B487-37AA-014CA1E58350}"/>
              </a:ext>
            </a:extLst>
          </p:cNvPr>
          <p:cNvSpPr txBox="1">
            <a:spLocks noGrp="1"/>
          </p:cNvSpPr>
          <p:nvPr>
            <p:ph type="body" idx="4294967295"/>
          </p:nvPr>
        </p:nvSpPr>
        <p:spPr>
          <a:xfrm>
            <a:off x="627459" y="276228"/>
            <a:ext cx="3680099" cy="276041"/>
          </a:xfrm>
        </p:spPr>
        <p:txBody>
          <a:bodyPr anchor="ctr"/>
          <a:lstStyle>
            <a:lvl1pPr>
              <a:defRPr lang="nl-BE" sz="1500" cap="all"/>
            </a:lvl1pPr>
          </a:lstStyle>
          <a:p>
            <a:pPr lvl="0"/>
            <a:r>
              <a:rPr lang="nl-BE"/>
              <a:t>BOVENTITEL</a:t>
            </a:r>
          </a:p>
        </p:txBody>
      </p:sp>
      <p:sp>
        <p:nvSpPr>
          <p:cNvPr id="5" name="Titel 1">
            <a:extLst>
              <a:ext uri="{FF2B5EF4-FFF2-40B4-BE49-F238E27FC236}">
                <a16:creationId xmlns:a16="http://schemas.microsoft.com/office/drawing/2014/main" id="{78C1DA70-7B5F-0B6C-6FFB-78CAD665D128}"/>
              </a:ext>
            </a:extLst>
          </p:cNvPr>
          <p:cNvSpPr txBox="1">
            <a:spLocks noGrp="1"/>
          </p:cNvSpPr>
          <p:nvPr>
            <p:ph type="title"/>
          </p:nvPr>
        </p:nvSpPr>
        <p:spPr>
          <a:xfrm>
            <a:off x="627459" y="552263"/>
            <a:ext cx="3680099" cy="527633"/>
          </a:xfrm>
        </p:spPr>
        <p:txBody>
          <a:bodyPr anchor="t"/>
          <a:lstStyle>
            <a:lvl1pPr>
              <a:defRPr/>
            </a:lvl1pPr>
          </a:lstStyle>
          <a:p>
            <a:pPr lvl="0"/>
            <a:r>
              <a:rPr lang="nl-NL"/>
              <a:t>Hoofdtitel</a:t>
            </a:r>
            <a:endParaRPr lang="nl-BE"/>
          </a:p>
        </p:txBody>
      </p:sp>
      <p:sp>
        <p:nvSpPr>
          <p:cNvPr id="6" name="Tijdelijke aanduiding voor voettekst 4">
            <a:extLst>
              <a:ext uri="{FF2B5EF4-FFF2-40B4-BE49-F238E27FC236}">
                <a16:creationId xmlns:a16="http://schemas.microsoft.com/office/drawing/2014/main" id="{07769832-F7C6-308D-56D9-FB81108BCCA6}"/>
              </a:ext>
            </a:extLst>
          </p:cNvPr>
          <p:cNvSpPr txBox="1">
            <a:spLocks noGrp="1"/>
          </p:cNvSpPr>
          <p:nvPr>
            <p:ph type="ftr" sz="quarter" idx="9"/>
          </p:nvPr>
        </p:nvSpPr>
        <p:spPr/>
        <p:txBody>
          <a:bodyPr/>
          <a:lstStyle>
            <a:lvl1pPr>
              <a:defRPr/>
            </a:lvl1pPr>
          </a:lstStyle>
          <a:p>
            <a:pPr lvl="0"/>
            <a:r>
              <a:rPr lang="nl-BE"/>
              <a:t>Voettekst</a:t>
            </a:r>
          </a:p>
        </p:txBody>
      </p:sp>
      <p:sp>
        <p:nvSpPr>
          <p:cNvPr id="7" name="Tijdelijke aanduiding voor dianummer 5">
            <a:extLst>
              <a:ext uri="{FF2B5EF4-FFF2-40B4-BE49-F238E27FC236}">
                <a16:creationId xmlns:a16="http://schemas.microsoft.com/office/drawing/2014/main" id="{F03A1AE8-3C08-DDCF-F22B-19BD5991A1CE}"/>
              </a:ext>
            </a:extLst>
          </p:cNvPr>
          <p:cNvSpPr txBox="1">
            <a:spLocks noGrp="1"/>
          </p:cNvSpPr>
          <p:nvPr>
            <p:ph type="sldNum" sz="quarter" idx="8"/>
          </p:nvPr>
        </p:nvSpPr>
        <p:spPr/>
        <p:txBody>
          <a:bodyPr/>
          <a:lstStyle>
            <a:lvl1pPr>
              <a:defRPr/>
            </a:lvl1pPr>
          </a:lstStyle>
          <a:p>
            <a:pPr lvl="0"/>
            <a:fld id="{A2661669-6A89-4DF7-B02C-B62BCAD010E1}" type="slidenum">
              <a:t>‹#›</a:t>
            </a:fld>
            <a:endParaRPr lang="nl-BE"/>
          </a:p>
        </p:txBody>
      </p:sp>
    </p:spTree>
    <p:extLst>
      <p:ext uri="{BB962C8B-B14F-4D97-AF65-F5344CB8AC3E}">
        <p14:creationId xmlns:p14="http://schemas.microsoft.com/office/powerpoint/2010/main" val="61731342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 name="Google Shape;27;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21" r:id="rId3"/>
    <p:sldLayoutId id="2147483722" r:id="rId4"/>
    <p:sldLayoutId id="2147483723" r:id="rId5"/>
    <p:sldLayoutId id="2147483724" r:id="rId6"/>
    <p:sldLayoutId id="2147483726" r:id="rId7"/>
    <p:sldLayoutId id="2147483727" r:id="rId8"/>
    <p:sldLayoutId id="2147483728" r:id="rId9"/>
    <p:sldLayoutId id="2147483729" r:id="rId10"/>
    <p:sldLayoutId id="2147483730" r:id="rId11"/>
    <p:sldLayoutId id="2147483713" r:id="rId12"/>
    <p:sldLayoutId id="2147483714" r:id="rId13"/>
    <p:sldLayoutId id="2147483715" r:id="rId14"/>
    <p:sldLayoutId id="2147483725" r:id="rId15"/>
    <p:sldLayoutId id="2147483664" r:id="rId16"/>
    <p:sldLayoutId id="2147483665" r:id="rId17"/>
    <p:sldLayoutId id="2147483710" r:id="rId18"/>
    <p:sldLayoutId id="2147483711" r:id="rId19"/>
    <p:sldLayoutId id="2147483735" r:id="rId20"/>
    <p:sldLayoutId id="214748373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data.vlaanderen.be/cms/Proces_en_methode_voor_de_erkenning_van_datastandaarden_v1.0.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hyperlink" Target="http://data.vlaanderen.be/ns/" TargetMode="Externa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app.mural.co/t/beadvtc7549/m/beadvtc7549/1718018144245/4665514be0ce53af1ac60028d9aa3825a10bef0c?sender=u34212b5e3014640aa6a28579" TargetMode="Externa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app.mural.co/t/beadvtc7549/m/beadvtc7549/1718018144245/4665514be0ce53af1ac60028d9aa3825a10bef0c?sender=u34212b5e3014640aa6a28579" TargetMode="External"/><Relationship Id="rId4" Type="http://schemas.openxmlformats.org/officeDocument/2006/relationships/image" Target="../media/image24.sv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test.data.vlaanderen.be/doc/applicatieprofiel/schuldbeheer/" TargetMode="External"/><Relationship Id="rId2" Type="http://schemas.openxmlformats.org/officeDocument/2006/relationships/hyperlink" Target="https://test.data.vlaanderen.be/ns/schuldbeheer/" TargetMode="External"/><Relationship Id="rId1" Type="http://schemas.openxmlformats.org/officeDocument/2006/relationships/slideLayout" Target="../slideLayouts/slideLayout3.xml"/><Relationship Id="rId4" Type="http://schemas.openxmlformats.org/officeDocument/2006/relationships/hyperlink" Target="https://github.com/Informatievlaanderen/OSLOthema-schuldbeheer/issu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hyperlink" Target="https://www.vlaanderen.be/digitaal-vlaanderen/agenda/evenementen/oslo-schuldbeheer/thematische-werkgroep-3-oslo-schuldbeheer" TargetMode="External"/><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hyperlink" Target="mailto:digitaal.vlaanderen@vlaanderen.be" TargetMode="External"/><Relationship Id="rId7" Type="http://schemas.openxmlformats.org/officeDocument/2006/relationships/hyperlink" Target="https://github.com/Informatievlaanderen/OSLOthema-schuldbeheer/issues" TargetMode="External"/><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image" Target="../media/image57.png"/><Relationship Id="rId5" Type="http://schemas.openxmlformats.org/officeDocument/2006/relationships/hyperlink" Target="mailto:william.verbeeck@vlaanderen.be" TargetMode="External"/><Relationship Id="rId4" Type="http://schemas.openxmlformats.org/officeDocument/2006/relationships/hyperlink" Target="mailto:laurens.vercauteren@vlaanderen.b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3" name="Picture 2" descr="A person sitting at a desk with a computer and a phone&#10;&#10;Description automatically generated">
            <a:extLst>
              <a:ext uri="{FF2B5EF4-FFF2-40B4-BE49-F238E27FC236}">
                <a16:creationId xmlns:a16="http://schemas.microsoft.com/office/drawing/2014/main" id="{DFD35469-B8A0-DA2F-22DB-7710C2ACF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10" t="2873" r="32983" b="2705"/>
          <a:stretch/>
        </p:blipFill>
        <p:spPr>
          <a:xfrm flipH="1">
            <a:off x="4295631" y="0"/>
            <a:ext cx="4850061" cy="5159645"/>
          </a:xfrm>
          <a:prstGeom prst="rect">
            <a:avLst/>
          </a:prstGeom>
        </p:spPr>
      </p:pic>
      <p:grpSp>
        <p:nvGrpSpPr>
          <p:cNvPr id="173" name="Google Shape;173;p1"/>
          <p:cNvGrpSpPr/>
          <p:nvPr/>
        </p:nvGrpSpPr>
        <p:grpSpPr>
          <a:xfrm>
            <a:off x="-70457" y="1354"/>
            <a:ext cx="5265765" cy="5159158"/>
            <a:chOff x="1742492" y="0"/>
            <a:chExt cx="6391858"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1742492" y="0"/>
              <a:ext cx="5295899" cy="68579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92500" lnSpcReduction="10000"/>
          </a:bodyPr>
          <a:lstStyle/>
          <a:p>
            <a:pPr>
              <a:lnSpc>
                <a:spcPct val="158343"/>
              </a:lnSpc>
              <a:buSzPct val="108106"/>
            </a:pPr>
            <a:r>
              <a:rPr lang="en-GB" sz="3200" b="1" i="0" u="none" strike="noStrike" cap="none" dirty="0">
                <a:solidFill>
                  <a:schemeClr val="dk1"/>
                </a:solidFill>
                <a:latin typeface="Arial"/>
                <a:ea typeface="Arial"/>
                <a:cs typeface="Arial"/>
                <a:sym typeface="Arial"/>
              </a:rPr>
              <a:t>OSLO </a:t>
            </a:r>
            <a:r>
              <a:rPr lang="en-GB" sz="3200" b="1" dirty="0" err="1">
                <a:solidFill>
                  <a:schemeClr val="dk1"/>
                </a:solidFill>
              </a:rPr>
              <a:t>Schuldbeheer</a:t>
            </a:r>
            <a:endParaRPr lang="en-US" sz="3200" b="1" i="0" u="none" strike="noStrike" cap="none" dirty="0" err="1">
              <a:solidFill>
                <a:schemeClr val="dk1"/>
              </a:solidFill>
              <a:latin typeface="Arial"/>
              <a:ea typeface="Arial"/>
              <a:cs typeface="Arial"/>
            </a:endParaRPr>
          </a:p>
          <a:p>
            <a:pPr>
              <a:lnSpc>
                <a:spcPct val="158343"/>
              </a:lnSpc>
              <a:buSzPct val="108107"/>
            </a:pPr>
            <a:r>
              <a:rPr lang="en-GB" sz="2600" b="0" i="0" u="none" strike="noStrike" cap="none" dirty="0" err="1">
                <a:solidFill>
                  <a:schemeClr val="dk1"/>
                </a:solidFill>
                <a:latin typeface="Arial"/>
                <a:ea typeface="Arial"/>
                <a:cs typeface="Arial"/>
                <a:sym typeface="Arial"/>
              </a:rPr>
              <a:t>Thematische</a:t>
            </a:r>
            <a:r>
              <a:rPr lang="en-GB" sz="2600" b="0" i="0" u="none" strike="noStrike" cap="none" dirty="0">
                <a:solidFill>
                  <a:schemeClr val="dk1"/>
                </a:solidFill>
                <a:latin typeface="Arial"/>
                <a:ea typeface="Arial"/>
                <a:cs typeface="Arial"/>
                <a:sym typeface="Arial"/>
              </a:rPr>
              <a:t> </a:t>
            </a:r>
            <a:r>
              <a:rPr lang="en-GB" sz="2600" b="0" i="0" u="none" strike="noStrike" cap="none" dirty="0" err="1">
                <a:solidFill>
                  <a:schemeClr val="dk1"/>
                </a:solidFill>
                <a:latin typeface="Arial"/>
                <a:ea typeface="Arial"/>
                <a:cs typeface="Arial"/>
                <a:sym typeface="Arial"/>
              </a:rPr>
              <a:t>werkgroep</a:t>
            </a:r>
            <a:r>
              <a:rPr lang="en-GB" sz="2600" dirty="0">
                <a:solidFill>
                  <a:schemeClr val="dk1"/>
                </a:solidFill>
              </a:rPr>
              <a:t> 2</a:t>
            </a:r>
            <a:endParaRPr sz="1100" b="0" i="0" u="none" strike="noStrike" cap="none" dirty="0">
              <a:solidFill>
                <a:schemeClr val="dk1"/>
              </a:solidFill>
              <a:latin typeface="Arial"/>
              <a:ea typeface="Arial"/>
              <a:cs typeface="Arial"/>
              <a:sym typeface="Arial"/>
            </a:endParaRPr>
          </a:p>
        </p:txBody>
      </p:sp>
      <p:sp>
        <p:nvSpPr>
          <p:cNvPr id="177" name="Google Shape;177;p1"/>
          <p:cNvSpPr txBox="1"/>
          <p:nvPr/>
        </p:nvSpPr>
        <p:spPr>
          <a:xfrm>
            <a:off x="502426"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dirty="0">
                <a:solidFill>
                  <a:srgbClr val="000000"/>
                </a:solidFill>
                <a:latin typeface="Arial"/>
                <a:ea typeface="Arial"/>
                <a:cs typeface="Arial"/>
                <a:sym typeface="Arial"/>
              </a:rPr>
              <a:t>Welkom!</a:t>
            </a:r>
            <a:br>
              <a:rPr lang="en-GB" sz="1550" b="0" i="0" u="none" strike="noStrike" cap="none" dirty="0">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dirty="0" err="1"/>
              <a:t>Dinsdag</a:t>
            </a:r>
            <a:r>
              <a:rPr lang="en-GB" dirty="0"/>
              <a:t> 11 </a:t>
            </a:r>
            <a:r>
              <a:rPr lang="en-GB" dirty="0" err="1"/>
              <a:t>juni</a:t>
            </a:r>
            <a:r>
              <a:rPr lang="en-GB" dirty="0"/>
              <a:t> 2024</a:t>
            </a:r>
            <a:endParaRPr sz="1200" b="0" i="0" u="none" strike="noStrike" cap="none" dirty="0">
              <a:solidFill>
                <a:srgbClr val="000000"/>
              </a:solidFill>
              <a:latin typeface="Arial"/>
              <a:ea typeface="Arial"/>
              <a:cs typeface="Arial"/>
              <a:sym typeface="Arial"/>
            </a:endParaRPr>
          </a:p>
        </p:txBody>
      </p:sp>
      <p:sp>
        <p:nvSpPr>
          <p:cNvPr id="178" name="Google Shape;178;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80" name="Google Shape;180;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We </a:t>
            </a:r>
            <a:r>
              <a:rPr lang="en-GB" sz="1400" b="1" i="0" u="none" strike="noStrike" cap="none" dirty="0" err="1">
                <a:solidFill>
                  <a:srgbClr val="000000"/>
                </a:solidFill>
                <a:latin typeface="Arial"/>
                <a:ea typeface="Arial"/>
                <a:cs typeface="Arial"/>
                <a:sym typeface="Arial"/>
              </a:rPr>
              <a:t>starten</a:t>
            </a:r>
            <a:r>
              <a:rPr lang="en-GB" sz="1400" b="1" i="0" u="none" strike="noStrike" cap="none" dirty="0">
                <a:solidFill>
                  <a:srgbClr val="000000"/>
                </a:solidFill>
                <a:latin typeface="Arial"/>
                <a:ea typeface="Arial"/>
                <a:cs typeface="Arial"/>
                <a:sym typeface="Arial"/>
              </a:rPr>
              <a:t> om </a:t>
            </a:r>
            <a:r>
              <a:rPr lang="en-GB" b="1" dirty="0"/>
              <a:t>13:35</a:t>
            </a:r>
            <a:endParaRPr sz="1400" b="1"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33CD-73FC-091E-CE22-FA4A826C2FD2}"/>
              </a:ext>
            </a:extLst>
          </p:cNvPr>
          <p:cNvSpPr>
            <a:spLocks noGrp="1"/>
          </p:cNvSpPr>
          <p:nvPr>
            <p:ph type="title"/>
          </p:nvPr>
        </p:nvSpPr>
        <p:spPr>
          <a:xfrm>
            <a:off x="457800" y="348316"/>
            <a:ext cx="7416000" cy="837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kern="1200" dirty="0" err="1">
                <a:solidFill>
                  <a:srgbClr val="030000"/>
                </a:solidFill>
                <a:latin typeface="Arial"/>
                <a:ea typeface="+mn-ea"/>
                <a:cs typeface="Arial"/>
              </a:rPr>
              <a:t>Eenheid</a:t>
            </a:r>
            <a:r>
              <a:rPr lang="en-US" sz="2800" b="1" kern="1200" dirty="0">
                <a:solidFill>
                  <a:srgbClr val="030000"/>
                </a:solidFill>
                <a:latin typeface="Arial"/>
                <a:ea typeface="+mn-ea"/>
                <a:cs typeface="Arial"/>
              </a:rPr>
              <a:t> van </a:t>
            </a:r>
            <a:r>
              <a:rPr lang="en-US" sz="2800" b="1" kern="1200" dirty="0" err="1">
                <a:solidFill>
                  <a:srgbClr val="030000"/>
                </a:solidFill>
                <a:latin typeface="Arial"/>
                <a:ea typeface="+mn-ea"/>
                <a:cs typeface="Arial"/>
              </a:rPr>
              <a:t>schuld</a:t>
            </a:r>
            <a:endParaRPr lang="en-US" sz="2800" b="1" kern="1200" dirty="0">
              <a:solidFill>
                <a:srgbClr val="030000"/>
              </a:solidFill>
              <a:latin typeface="Arial"/>
              <a:ea typeface="+mn-ea"/>
              <a:cs typeface="Arial"/>
            </a:endParaRPr>
          </a:p>
        </p:txBody>
      </p:sp>
      <p:sp>
        <p:nvSpPr>
          <p:cNvPr id="3" name="Text Placeholder 2">
            <a:extLst>
              <a:ext uri="{FF2B5EF4-FFF2-40B4-BE49-F238E27FC236}">
                <a16:creationId xmlns:a16="http://schemas.microsoft.com/office/drawing/2014/main" id="{4D31E78B-75FD-6210-105C-F38FFD36DE28}"/>
              </a:ext>
            </a:extLst>
          </p:cNvPr>
          <p:cNvSpPr>
            <a:spLocks noGrp="1"/>
          </p:cNvSpPr>
          <p:nvPr>
            <p:ph type="body" idx="1"/>
          </p:nvPr>
        </p:nvSpPr>
        <p:spPr>
          <a:xfrm>
            <a:off x="1729971" y="1491201"/>
            <a:ext cx="6897516" cy="2754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02868" indent="0">
              <a:buNone/>
            </a:pPr>
            <a:r>
              <a:rPr lang="en-US" sz="1400">
                <a:latin typeface="Arial"/>
                <a:cs typeface="Arial"/>
                <a:sym typeface="Arial"/>
              </a:rPr>
              <a:t>In </a:t>
            </a:r>
            <a:r>
              <a:rPr lang="en-US" sz="1400" err="1">
                <a:latin typeface="Arial"/>
                <a:cs typeface="Arial"/>
                <a:sym typeface="Arial"/>
              </a:rPr>
              <a:t>kaart</a:t>
            </a:r>
            <a:r>
              <a:rPr lang="en-US" sz="1400">
                <a:latin typeface="Arial"/>
                <a:cs typeface="Arial"/>
                <a:sym typeface="Arial"/>
              </a:rPr>
              <a:t> </a:t>
            </a:r>
            <a:r>
              <a:rPr lang="en-US" sz="1400" err="1">
                <a:latin typeface="Arial"/>
                <a:cs typeface="Arial"/>
                <a:sym typeface="Arial"/>
              </a:rPr>
              <a:t>brengen</a:t>
            </a:r>
            <a:r>
              <a:rPr lang="en-US" sz="1400">
                <a:latin typeface="Arial"/>
                <a:cs typeface="Arial"/>
                <a:sym typeface="Arial"/>
              </a:rPr>
              <a:t> van het </a:t>
            </a:r>
            <a:r>
              <a:rPr lang="en-US" sz="1400" err="1">
                <a:latin typeface="Arial"/>
                <a:cs typeface="Arial"/>
                <a:sym typeface="Arial"/>
              </a:rPr>
              <a:t>globaal</a:t>
            </a:r>
            <a:r>
              <a:rPr lang="en-US" sz="1400" b="1">
                <a:latin typeface="Arial"/>
                <a:cs typeface="Arial"/>
                <a:sym typeface="Arial"/>
              </a:rPr>
              <a:t> </a:t>
            </a:r>
            <a:r>
              <a:rPr lang="en-US" sz="1400" b="1" err="1">
                <a:latin typeface="Arial"/>
                <a:cs typeface="Arial"/>
                <a:sym typeface="Arial"/>
              </a:rPr>
              <a:t>schuldoverzicht</a:t>
            </a:r>
            <a:r>
              <a:rPr lang="en-US" sz="1400" b="1">
                <a:latin typeface="Arial"/>
                <a:cs typeface="Arial"/>
                <a:sym typeface="Arial"/>
              </a:rPr>
              <a:t> van </a:t>
            </a:r>
            <a:r>
              <a:rPr lang="en-US" sz="1400" b="1" err="1">
                <a:latin typeface="Arial"/>
                <a:cs typeface="Arial"/>
                <a:sym typeface="Arial"/>
              </a:rPr>
              <a:t>openstaande</a:t>
            </a:r>
            <a:r>
              <a:rPr lang="en-US" sz="1400">
                <a:latin typeface="Arial"/>
                <a:cs typeface="Arial"/>
                <a:sym typeface="Arial"/>
              </a:rPr>
              <a:t> </a:t>
            </a:r>
            <a:r>
              <a:rPr lang="en-US" sz="1400" b="1" err="1">
                <a:latin typeface="Arial"/>
                <a:cs typeface="Arial"/>
                <a:sym typeface="Arial"/>
              </a:rPr>
              <a:t>bedragen</a:t>
            </a:r>
            <a:r>
              <a:rPr lang="en-US" sz="1400" b="1">
                <a:latin typeface="Arial"/>
                <a:cs typeface="Arial"/>
                <a:sym typeface="Arial"/>
              </a:rPr>
              <a:t> per </a:t>
            </a:r>
            <a:r>
              <a:rPr lang="en-US" sz="1400" b="1" err="1">
                <a:latin typeface="Arial"/>
                <a:cs typeface="Arial"/>
                <a:sym typeface="Arial"/>
              </a:rPr>
              <a:t>schuldenaar</a:t>
            </a:r>
            <a:endParaRPr lang="en-US" sz="1400" b="1" err="1">
              <a:latin typeface="Arial"/>
              <a:cs typeface="Arial"/>
            </a:endParaRPr>
          </a:p>
          <a:p>
            <a:pPr marL="102868" indent="0">
              <a:buNone/>
            </a:pPr>
            <a:endParaRPr lang="en-US" sz="1400">
              <a:latin typeface="Arial"/>
              <a:cs typeface="Arial"/>
              <a:sym typeface="Arial"/>
            </a:endParaRPr>
          </a:p>
          <a:p>
            <a:pPr marL="102868" indent="0">
              <a:buNone/>
            </a:pPr>
            <a:endParaRPr lang="en-US" sz="1400">
              <a:latin typeface="Arial"/>
              <a:cs typeface="Arial"/>
              <a:sym typeface="Arial"/>
            </a:endParaRPr>
          </a:p>
          <a:p>
            <a:pPr marL="102868" indent="0">
              <a:buNone/>
            </a:pPr>
            <a:r>
              <a:rPr lang="en-US" sz="1400" err="1">
                <a:latin typeface="Arial"/>
                <a:cs typeface="Arial"/>
                <a:sym typeface="Arial"/>
              </a:rPr>
              <a:t>Bundelen</a:t>
            </a:r>
            <a:r>
              <a:rPr lang="en-US" sz="1400">
                <a:latin typeface="Arial"/>
                <a:cs typeface="Arial"/>
                <a:sym typeface="Arial"/>
              </a:rPr>
              <a:t> van </a:t>
            </a:r>
            <a:r>
              <a:rPr lang="en-US" sz="1400" err="1">
                <a:latin typeface="Arial"/>
                <a:cs typeface="Arial"/>
                <a:sym typeface="Arial"/>
              </a:rPr>
              <a:t>schuldvorderingen</a:t>
            </a:r>
            <a:r>
              <a:rPr lang="en-US" sz="1400">
                <a:latin typeface="Arial"/>
                <a:cs typeface="Arial"/>
                <a:sym typeface="Arial"/>
              </a:rPr>
              <a:t> </a:t>
            </a:r>
            <a:r>
              <a:rPr lang="en-US" sz="1400" err="1">
                <a:latin typeface="Arial"/>
                <a:cs typeface="Arial"/>
                <a:sym typeface="Arial"/>
              </a:rPr>
              <a:t>bij</a:t>
            </a:r>
            <a:r>
              <a:rPr lang="en-US" sz="1400">
                <a:latin typeface="Arial"/>
                <a:cs typeface="Arial"/>
                <a:sym typeface="Arial"/>
              </a:rPr>
              <a:t> </a:t>
            </a:r>
            <a:r>
              <a:rPr lang="en-US" sz="1400" err="1">
                <a:latin typeface="Arial"/>
                <a:cs typeface="Arial"/>
                <a:sym typeface="Arial"/>
              </a:rPr>
              <a:t>verschillende</a:t>
            </a:r>
            <a:r>
              <a:rPr lang="en-US" sz="1400">
                <a:latin typeface="Arial"/>
                <a:cs typeface="Arial"/>
                <a:sym typeface="Arial"/>
              </a:rPr>
              <a:t> </a:t>
            </a:r>
            <a:r>
              <a:rPr lang="en-US" sz="1400" err="1">
                <a:latin typeface="Arial"/>
                <a:cs typeface="Arial"/>
                <a:sym typeface="Arial"/>
              </a:rPr>
              <a:t>stadsdiensten</a:t>
            </a:r>
            <a:r>
              <a:rPr lang="en-US" sz="1400">
                <a:latin typeface="Arial"/>
                <a:cs typeface="Arial"/>
                <a:sym typeface="Arial"/>
              </a:rPr>
              <a:t> in</a:t>
            </a:r>
            <a:r>
              <a:rPr lang="en-US" sz="1400" b="1">
                <a:latin typeface="Arial"/>
                <a:cs typeface="Arial"/>
                <a:sym typeface="Arial"/>
              </a:rPr>
              <a:t> </a:t>
            </a:r>
            <a:r>
              <a:rPr lang="en-US" sz="1400" b="1" err="1">
                <a:latin typeface="Arial"/>
                <a:cs typeface="Arial"/>
                <a:sym typeface="Arial"/>
              </a:rPr>
              <a:t>één</a:t>
            </a:r>
            <a:r>
              <a:rPr lang="en-US" sz="1400" b="1">
                <a:latin typeface="Arial"/>
                <a:cs typeface="Arial"/>
                <a:sym typeface="Arial"/>
              </a:rPr>
              <a:t> </a:t>
            </a:r>
            <a:r>
              <a:rPr lang="en-US" sz="1400" b="1" err="1">
                <a:latin typeface="Arial"/>
                <a:cs typeface="Arial"/>
                <a:sym typeface="Arial"/>
              </a:rPr>
              <a:t>globaal</a:t>
            </a:r>
            <a:r>
              <a:rPr lang="en-US" sz="1400" b="1">
                <a:latin typeface="Arial"/>
                <a:cs typeface="Arial"/>
                <a:sym typeface="Arial"/>
              </a:rPr>
              <a:t> </a:t>
            </a:r>
            <a:r>
              <a:rPr lang="en-US" sz="1400" b="1" err="1">
                <a:latin typeface="Arial"/>
                <a:cs typeface="Arial"/>
                <a:sym typeface="Arial"/>
              </a:rPr>
              <a:t>EvS</a:t>
            </a:r>
            <a:r>
              <a:rPr lang="en-US" sz="1400" b="1">
                <a:latin typeface="Arial"/>
                <a:cs typeface="Arial"/>
                <a:sym typeface="Arial"/>
              </a:rPr>
              <a:t>-dossier per </a:t>
            </a:r>
            <a:r>
              <a:rPr lang="en-US" sz="1400" b="1" err="1">
                <a:latin typeface="Arial"/>
                <a:cs typeface="Arial"/>
                <a:sym typeface="Arial"/>
              </a:rPr>
              <a:t>schuldenaar</a:t>
            </a:r>
            <a:endParaRPr lang="en-US" sz="1400" err="1">
              <a:latin typeface="Arial"/>
              <a:cs typeface="Arial"/>
            </a:endParaRPr>
          </a:p>
          <a:p>
            <a:pPr marL="102868" indent="0">
              <a:buNone/>
            </a:pPr>
            <a:endParaRPr lang="en-US" sz="1400">
              <a:latin typeface="Arial"/>
              <a:cs typeface="Arial"/>
              <a:sym typeface="Arial"/>
            </a:endParaRPr>
          </a:p>
          <a:p>
            <a:pPr marL="102868" indent="0">
              <a:buNone/>
            </a:pPr>
            <a:endParaRPr lang="en-US" sz="1400">
              <a:latin typeface="Arial"/>
              <a:cs typeface="Arial"/>
              <a:sym typeface="Arial"/>
            </a:endParaRPr>
          </a:p>
          <a:p>
            <a:pPr marL="388610" indent="-285743">
              <a:buFont typeface="Wingdings"/>
              <a:buChar char="ü"/>
            </a:pPr>
            <a:r>
              <a:rPr lang="en-US" sz="1400" err="1">
                <a:latin typeface="Arial"/>
                <a:cs typeface="Arial"/>
                <a:sym typeface="Arial"/>
              </a:rPr>
              <a:t>Vermijden</a:t>
            </a:r>
            <a:r>
              <a:rPr lang="en-US" sz="1400">
                <a:latin typeface="Arial"/>
                <a:cs typeface="Arial"/>
                <a:sym typeface="Arial"/>
              </a:rPr>
              <a:t> van extra </a:t>
            </a:r>
            <a:r>
              <a:rPr lang="en-US" sz="1400" err="1">
                <a:latin typeface="Arial"/>
                <a:cs typeface="Arial"/>
                <a:sym typeface="Arial"/>
              </a:rPr>
              <a:t>kosten</a:t>
            </a:r>
            <a:endParaRPr lang="en-US" sz="1400" err="1">
              <a:latin typeface="Arial"/>
              <a:cs typeface="Arial"/>
            </a:endParaRPr>
          </a:p>
          <a:p>
            <a:pPr marL="388610" indent="-285743">
              <a:buFont typeface="Wingdings"/>
              <a:buChar char="ü"/>
            </a:pPr>
            <a:r>
              <a:rPr lang="en-US" sz="1400" err="1">
                <a:latin typeface="Arial"/>
                <a:cs typeface="Arial"/>
                <a:sym typeface="Arial"/>
              </a:rPr>
              <a:t>Opstellen</a:t>
            </a:r>
            <a:r>
              <a:rPr lang="en-US" sz="1400">
                <a:latin typeface="Arial"/>
                <a:cs typeface="Arial"/>
                <a:sym typeface="Arial"/>
              </a:rPr>
              <a:t> van </a:t>
            </a:r>
            <a:r>
              <a:rPr lang="en-US" sz="1400" err="1">
                <a:latin typeface="Arial"/>
                <a:cs typeface="Arial"/>
                <a:sym typeface="Arial"/>
              </a:rPr>
              <a:t>een</a:t>
            </a:r>
            <a:r>
              <a:rPr lang="en-US" sz="1400">
                <a:latin typeface="Arial"/>
                <a:cs typeface="Arial"/>
                <a:sym typeface="Arial"/>
              </a:rPr>
              <a:t> </a:t>
            </a:r>
            <a:r>
              <a:rPr lang="en-US" sz="1400" err="1">
                <a:latin typeface="Arial"/>
                <a:cs typeface="Arial"/>
                <a:sym typeface="Arial"/>
              </a:rPr>
              <a:t>haalbaar</a:t>
            </a:r>
            <a:r>
              <a:rPr lang="en-US" sz="1400">
                <a:latin typeface="Arial"/>
                <a:cs typeface="Arial"/>
                <a:sym typeface="Arial"/>
              </a:rPr>
              <a:t> </a:t>
            </a:r>
            <a:r>
              <a:rPr lang="en-US" sz="1400" err="1">
                <a:latin typeface="Arial"/>
                <a:cs typeface="Arial"/>
                <a:sym typeface="Arial"/>
              </a:rPr>
              <a:t>afbetalingsplan</a:t>
            </a:r>
            <a:endParaRPr lang="en-US" sz="1400" err="1">
              <a:latin typeface="Arial"/>
              <a:cs typeface="Arial"/>
            </a:endParaRPr>
          </a:p>
        </p:txBody>
      </p:sp>
      <p:pic>
        <p:nvPicPr>
          <p:cNvPr id="4" name="Graphic 3" descr="Map with pin with solid fill">
            <a:extLst>
              <a:ext uri="{FF2B5EF4-FFF2-40B4-BE49-F238E27FC236}">
                <a16:creationId xmlns:a16="http://schemas.microsoft.com/office/drawing/2014/main" id="{08BE9DB1-EFF8-2433-4155-319E650C9A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692" y="1370817"/>
            <a:ext cx="671709" cy="687367"/>
          </a:xfrm>
          <a:prstGeom prst="rect">
            <a:avLst/>
          </a:prstGeom>
        </p:spPr>
      </p:pic>
      <p:pic>
        <p:nvPicPr>
          <p:cNvPr id="5" name="Graphic 4" descr="Bullseye with solid fill">
            <a:extLst>
              <a:ext uri="{FF2B5EF4-FFF2-40B4-BE49-F238E27FC236}">
                <a16:creationId xmlns:a16="http://schemas.microsoft.com/office/drawing/2014/main" id="{6E95FCBD-5B23-D7A0-6E1A-484268EC19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692" y="3296694"/>
            <a:ext cx="671709" cy="663881"/>
          </a:xfrm>
          <a:prstGeom prst="rect">
            <a:avLst/>
          </a:prstGeom>
        </p:spPr>
      </p:pic>
      <p:pic>
        <p:nvPicPr>
          <p:cNvPr id="6" name="Graphic 5" descr="Paper with solid fill">
            <a:extLst>
              <a:ext uri="{FF2B5EF4-FFF2-40B4-BE49-F238E27FC236}">
                <a16:creationId xmlns:a16="http://schemas.microsoft.com/office/drawing/2014/main" id="{357748DE-6045-2869-2203-BC38F1A73E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3691" y="2333755"/>
            <a:ext cx="671709" cy="687366"/>
          </a:xfrm>
          <a:prstGeom prst="rect">
            <a:avLst/>
          </a:prstGeom>
        </p:spPr>
      </p:pic>
    </p:spTree>
    <p:extLst>
      <p:ext uri="{BB962C8B-B14F-4D97-AF65-F5344CB8AC3E}">
        <p14:creationId xmlns:p14="http://schemas.microsoft.com/office/powerpoint/2010/main" val="255361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33CD-73FC-091E-CE22-FA4A826C2FD2}"/>
              </a:ext>
            </a:extLst>
          </p:cNvPr>
          <p:cNvSpPr>
            <a:spLocks noGrp="1"/>
          </p:cNvSpPr>
          <p:nvPr>
            <p:ph type="title"/>
          </p:nvPr>
        </p:nvSpPr>
        <p:spPr>
          <a:xfrm>
            <a:off x="457800" y="348316"/>
            <a:ext cx="7416000" cy="837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kern="1200" dirty="0" err="1">
                <a:solidFill>
                  <a:srgbClr val="030000"/>
                </a:solidFill>
                <a:latin typeface="Arial"/>
                <a:ea typeface="+mn-ea"/>
                <a:cs typeface="Arial"/>
              </a:rPr>
              <a:t>Eenheid</a:t>
            </a:r>
            <a:r>
              <a:rPr lang="en-US" sz="2800" b="1" kern="1200" dirty="0">
                <a:solidFill>
                  <a:srgbClr val="030000"/>
                </a:solidFill>
                <a:latin typeface="Arial"/>
                <a:ea typeface="+mn-ea"/>
                <a:cs typeface="Arial"/>
              </a:rPr>
              <a:t> van </a:t>
            </a:r>
            <a:r>
              <a:rPr lang="en-US" sz="2800" b="1" kern="1200" dirty="0" err="1">
                <a:solidFill>
                  <a:srgbClr val="030000"/>
                </a:solidFill>
                <a:latin typeface="Arial"/>
                <a:ea typeface="+mn-ea"/>
                <a:cs typeface="Arial"/>
              </a:rPr>
              <a:t>schuld</a:t>
            </a:r>
            <a:r>
              <a:rPr lang="en-US" sz="2800" b="1" kern="1200" dirty="0">
                <a:solidFill>
                  <a:srgbClr val="030000"/>
                </a:solidFill>
                <a:latin typeface="Arial"/>
                <a:ea typeface="+mn-ea"/>
                <a:cs typeface="Arial"/>
              </a:rPr>
              <a:t> - </a:t>
            </a:r>
            <a:r>
              <a:rPr lang="nl-NL" sz="2800" b="1" kern="1200" dirty="0">
                <a:solidFill>
                  <a:srgbClr val="030000"/>
                </a:solidFill>
                <a:latin typeface="Arial"/>
                <a:ea typeface="+mn-ea"/>
                <a:cs typeface="Arial"/>
              </a:rPr>
              <a:t>werkdefinitie</a:t>
            </a:r>
            <a:endParaRPr lang="en-US" sz="2800" b="1" kern="1200" dirty="0">
              <a:solidFill>
                <a:srgbClr val="030000"/>
              </a:solidFill>
              <a:latin typeface="Arial"/>
              <a:ea typeface="+mn-ea"/>
              <a:cs typeface="Arial"/>
            </a:endParaRPr>
          </a:p>
        </p:txBody>
      </p:sp>
      <p:sp>
        <p:nvSpPr>
          <p:cNvPr id="3" name="Text Placeholder 2">
            <a:extLst>
              <a:ext uri="{FF2B5EF4-FFF2-40B4-BE49-F238E27FC236}">
                <a16:creationId xmlns:a16="http://schemas.microsoft.com/office/drawing/2014/main" id="{4D31E78B-75FD-6210-105C-F38FFD36DE28}"/>
              </a:ext>
            </a:extLst>
          </p:cNvPr>
          <p:cNvSpPr>
            <a:spLocks noGrp="1"/>
          </p:cNvSpPr>
          <p:nvPr>
            <p:ph type="body" idx="1"/>
          </p:nvPr>
        </p:nvSpPr>
        <p:spPr>
          <a:xfrm>
            <a:off x="457800" y="1314994"/>
            <a:ext cx="6897516" cy="2754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02394" indent="0">
              <a:lnSpc>
                <a:spcPct val="150000"/>
              </a:lnSpc>
              <a:buNone/>
            </a:pPr>
            <a:r>
              <a:rPr lang="nl-BE" sz="1400" dirty="0">
                <a:latin typeface="Arial"/>
                <a:cs typeface="Arial"/>
                <a:sym typeface="Arial"/>
              </a:rPr>
              <a:t>Een bijkomend klantgericht, proactief invorderingstraject </a:t>
            </a:r>
            <a:endParaRPr lang="en-US" dirty="0"/>
          </a:p>
          <a:p>
            <a:pPr marL="102394" indent="0">
              <a:lnSpc>
                <a:spcPct val="150000"/>
              </a:lnSpc>
              <a:buNone/>
            </a:pPr>
            <a:r>
              <a:rPr lang="nl-BE" sz="1388" b="1" u="sng" dirty="0">
                <a:latin typeface="Arial"/>
                <a:cs typeface="Arial"/>
                <a:sym typeface="Arial"/>
              </a:rPr>
              <a:t>voor</a:t>
            </a:r>
            <a:r>
              <a:rPr lang="nl-BE" sz="1388" b="1" dirty="0">
                <a:latin typeface="Arial"/>
                <a:cs typeface="Arial"/>
                <a:sym typeface="Arial"/>
              </a:rPr>
              <a:t> </a:t>
            </a:r>
            <a:r>
              <a:rPr lang="nl-BE" sz="1388" dirty="0">
                <a:latin typeface="Arial"/>
                <a:cs typeface="Arial"/>
                <a:sym typeface="Arial"/>
              </a:rPr>
              <a:t>financieel zwakkere burgers </a:t>
            </a:r>
            <a:endParaRPr lang="nl-BE" sz="1388" dirty="0">
              <a:latin typeface="Arial"/>
              <a:cs typeface="Arial"/>
            </a:endParaRPr>
          </a:p>
          <a:p>
            <a:pPr marL="102394" indent="0">
              <a:lnSpc>
                <a:spcPct val="150000"/>
              </a:lnSpc>
              <a:buNone/>
            </a:pPr>
            <a:r>
              <a:rPr lang="nl-BE" sz="1388" b="1" u="sng" dirty="0">
                <a:latin typeface="Arial"/>
                <a:cs typeface="Arial"/>
                <a:sym typeface="Arial"/>
              </a:rPr>
              <a:t>door</a:t>
            </a:r>
            <a:r>
              <a:rPr lang="nl-BE" sz="1388" b="1" dirty="0">
                <a:latin typeface="Arial"/>
                <a:cs typeface="Arial"/>
                <a:sym typeface="Arial"/>
              </a:rPr>
              <a:t> </a:t>
            </a:r>
            <a:r>
              <a:rPr lang="nl-BE" sz="1388" dirty="0">
                <a:latin typeface="Arial"/>
                <a:cs typeface="Arial"/>
                <a:sym typeface="Arial"/>
              </a:rPr>
              <a:t>het opzetten van een globaal vorderingen overzicht</a:t>
            </a:r>
            <a:endParaRPr lang="nl-BE" sz="1388" dirty="0">
              <a:latin typeface="Arial"/>
              <a:cs typeface="Arial"/>
            </a:endParaRPr>
          </a:p>
          <a:p>
            <a:pPr marL="102394" indent="0">
              <a:lnSpc>
                <a:spcPct val="150000"/>
              </a:lnSpc>
              <a:buNone/>
            </a:pPr>
            <a:r>
              <a:rPr lang="nl-BE" sz="1388" b="1" u="sng" dirty="0">
                <a:latin typeface="Arial"/>
                <a:cs typeface="Arial"/>
                <a:sym typeface="Arial"/>
              </a:rPr>
              <a:t>waarin</a:t>
            </a:r>
            <a:r>
              <a:rPr lang="nl-BE" sz="1388" b="1" dirty="0">
                <a:latin typeface="Arial"/>
                <a:cs typeface="Arial"/>
                <a:sym typeface="Arial"/>
              </a:rPr>
              <a:t> </a:t>
            </a:r>
            <a:r>
              <a:rPr lang="nl-BE" sz="1388" dirty="0">
                <a:latin typeface="Arial"/>
                <a:cs typeface="Arial"/>
                <a:sym typeface="Arial"/>
              </a:rPr>
              <a:t>de burger via één afbetalingsplan z’n schulden, zonder bijkomende kosten, kan afbouwen en opvolgen. </a:t>
            </a:r>
            <a:endParaRPr lang="nl-BE" sz="1388" dirty="0">
              <a:latin typeface="Arial"/>
              <a:cs typeface="Arial"/>
            </a:endParaRPr>
          </a:p>
        </p:txBody>
      </p:sp>
    </p:spTree>
    <p:extLst>
      <p:ext uri="{BB962C8B-B14F-4D97-AF65-F5344CB8AC3E}">
        <p14:creationId xmlns:p14="http://schemas.microsoft.com/office/powerpoint/2010/main" val="414656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lvl="0"/>
            <a:fld id="{9FF637D2-1F4F-4E76-BF3D-F05E70ADC289}" type="slidenum">
              <a:rPr lang="nl-BE"/>
              <a:t>12</a:t>
            </a:fld>
            <a:endParaRPr lang="nl-BE"/>
          </a:p>
        </p:txBody>
      </p:sp>
      <p:sp>
        <p:nvSpPr>
          <p:cNvPr id="14" name="TextBox 13">
            <a:extLst>
              <a:ext uri="{FF2B5EF4-FFF2-40B4-BE49-F238E27FC236}">
                <a16:creationId xmlns:a16="http://schemas.microsoft.com/office/drawing/2014/main" id="{1027074B-25C1-E0A5-EF69-3685F813A63D}"/>
              </a:ext>
            </a:extLst>
          </p:cNvPr>
          <p:cNvSpPr txBox="1"/>
          <p:nvPr/>
        </p:nvSpPr>
        <p:spPr>
          <a:xfrm>
            <a:off x="467287" y="1019391"/>
            <a:ext cx="4290871" cy="3732609"/>
          </a:xfrm>
          <a:prstGeom prst="rect">
            <a:avLst/>
          </a:prstGeom>
          <a:noFill/>
        </p:spPr>
        <p:txBody>
          <a:bodyPr wrap="square" lIns="68580" tIns="34290" rIns="68580" bIns="3429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BE" sz="1400" dirty="0">
                <a:solidFill>
                  <a:srgbClr val="373636"/>
                </a:solidFill>
                <a:uFill>
                  <a:solidFill>
                    <a:srgbClr val="FFEB00"/>
                  </a:solidFill>
                </a:uFill>
                <a:latin typeface="Arial"/>
                <a:cs typeface="Arial"/>
              </a:rPr>
              <a:t>De </a:t>
            </a:r>
            <a:r>
              <a:rPr lang="nl-BE" sz="1400" b="1" dirty="0">
                <a:solidFill>
                  <a:srgbClr val="373636"/>
                </a:solidFill>
                <a:uFill>
                  <a:solidFill>
                    <a:srgbClr val="FFEB00"/>
                  </a:solidFill>
                </a:uFill>
                <a:latin typeface="Arial"/>
                <a:cs typeface="Arial"/>
              </a:rPr>
              <a:t>data rond schuldvorderingen</a:t>
            </a:r>
            <a:r>
              <a:rPr lang="nl-BE" sz="1400" dirty="0">
                <a:solidFill>
                  <a:srgbClr val="373636"/>
                </a:solidFill>
                <a:uFill>
                  <a:solidFill>
                    <a:srgbClr val="FFEB00"/>
                  </a:solidFill>
                </a:uFill>
                <a:latin typeface="Arial"/>
                <a:cs typeface="Arial"/>
              </a:rPr>
              <a:t> is vaak in </a:t>
            </a:r>
            <a:r>
              <a:rPr lang="nl-BE" sz="1400" b="1" dirty="0">
                <a:solidFill>
                  <a:srgbClr val="373636"/>
                </a:solidFill>
                <a:uFill>
                  <a:solidFill>
                    <a:srgbClr val="FFEB00"/>
                  </a:solidFill>
                </a:uFill>
                <a:latin typeface="Arial"/>
                <a:cs typeface="Arial"/>
              </a:rPr>
              <a:t>diverse gemeentelijke systemen</a:t>
            </a:r>
            <a:r>
              <a:rPr lang="nl-BE" sz="1400" dirty="0">
                <a:solidFill>
                  <a:srgbClr val="373636"/>
                </a:solidFill>
                <a:uFill>
                  <a:solidFill>
                    <a:srgbClr val="FFEB00"/>
                  </a:solidFill>
                </a:uFill>
                <a:latin typeface="Arial"/>
                <a:cs typeface="Arial"/>
              </a:rPr>
              <a:t> opgeslagen.</a:t>
            </a:r>
            <a:endParaRPr lang="nl-BE" sz="1400" dirty="0">
              <a:solidFill>
                <a:srgbClr val="373636"/>
              </a:solidFill>
              <a:uFill>
                <a:solidFill>
                  <a:srgbClr val="FFEB00"/>
                </a:solidFill>
              </a:uFill>
              <a:latin typeface="Arial"/>
              <a:cs typeface="Calibri Light"/>
            </a:endParaRPr>
          </a:p>
          <a:p>
            <a:endParaRPr lang="nl-BE" sz="1400" dirty="0">
              <a:solidFill>
                <a:srgbClr val="373636"/>
              </a:solidFill>
              <a:uFill>
                <a:solidFill>
                  <a:srgbClr val="FFEB00"/>
                </a:solidFill>
              </a:uFill>
              <a:latin typeface="Arial"/>
              <a:cs typeface="Calibri Light"/>
            </a:endParaRPr>
          </a:p>
          <a:p>
            <a:r>
              <a:rPr lang="nl-BE" sz="1400" dirty="0">
                <a:solidFill>
                  <a:srgbClr val="373636"/>
                </a:solidFill>
                <a:uFill>
                  <a:solidFill>
                    <a:srgbClr val="FFEB00"/>
                  </a:solidFill>
                </a:uFill>
                <a:latin typeface="Arial"/>
                <a:cs typeface="Arial"/>
              </a:rPr>
              <a:t>Dat maakt het moeilijk om </a:t>
            </a:r>
            <a:endParaRPr lang="nl-BE" sz="1400" dirty="0">
              <a:solidFill>
                <a:srgbClr val="373636"/>
              </a:solidFill>
              <a:uFill>
                <a:solidFill>
                  <a:srgbClr val="FFEB00"/>
                </a:solidFill>
              </a:uFill>
              <a:latin typeface="Arial"/>
              <a:cs typeface="Calibri Light"/>
            </a:endParaRPr>
          </a:p>
          <a:p>
            <a:pPr marL="285743" indent="-285743">
              <a:buFont typeface="Calibri"/>
              <a:buChar char="-"/>
            </a:pPr>
            <a:r>
              <a:rPr lang="nl-BE" sz="1400" dirty="0">
                <a:solidFill>
                  <a:srgbClr val="373636"/>
                </a:solidFill>
                <a:uFill>
                  <a:solidFill>
                    <a:srgbClr val="FFEB00"/>
                  </a:solidFill>
                </a:uFill>
                <a:latin typeface="Arial"/>
                <a:cs typeface="Arial"/>
              </a:rPr>
              <a:t>Een overzicht te hebben van alle schulden per burger</a:t>
            </a:r>
            <a:endParaRPr lang="nl-BE" sz="1400" dirty="0">
              <a:solidFill>
                <a:srgbClr val="373636"/>
              </a:solidFill>
              <a:uFill>
                <a:solidFill>
                  <a:srgbClr val="FFEB00"/>
                </a:solidFill>
              </a:uFill>
              <a:latin typeface="Arial"/>
              <a:cs typeface="Calibri Light"/>
            </a:endParaRPr>
          </a:p>
          <a:p>
            <a:pPr marL="285743" indent="-285743">
              <a:buFont typeface="Calibri"/>
              <a:buChar char="-"/>
            </a:pPr>
            <a:r>
              <a:rPr lang="nl-BE" sz="1400" dirty="0">
                <a:solidFill>
                  <a:srgbClr val="373636"/>
                </a:solidFill>
                <a:uFill>
                  <a:solidFill>
                    <a:srgbClr val="FFEB00"/>
                  </a:solidFill>
                </a:uFill>
                <a:latin typeface="Arial"/>
                <a:cs typeface="Arial"/>
              </a:rPr>
              <a:t>Burgers met financiële uitdagingen te ondersteunen met een omvattende oplossing op maat van hun persoonlijke situatie</a:t>
            </a:r>
            <a:endParaRPr lang="nl-BE" sz="1400" dirty="0">
              <a:solidFill>
                <a:srgbClr val="373636"/>
              </a:solidFill>
              <a:uFill>
                <a:solidFill>
                  <a:srgbClr val="FFEB00"/>
                </a:solidFill>
              </a:uFill>
              <a:latin typeface="Arial"/>
              <a:cs typeface="Calibri Light"/>
            </a:endParaRPr>
          </a:p>
          <a:p>
            <a:endParaRPr lang="nl-BE" sz="1400" dirty="0">
              <a:solidFill>
                <a:srgbClr val="373636"/>
              </a:solidFill>
              <a:uFill>
                <a:solidFill>
                  <a:srgbClr val="FFEB00"/>
                </a:solidFill>
              </a:uFill>
              <a:latin typeface="Arial"/>
              <a:cs typeface="Calibri Light"/>
            </a:endParaRPr>
          </a:p>
          <a:p>
            <a:r>
              <a:rPr lang="nl-BE" sz="1400" dirty="0">
                <a:solidFill>
                  <a:srgbClr val="373636"/>
                </a:solidFill>
                <a:uFill>
                  <a:solidFill>
                    <a:srgbClr val="FFEB00"/>
                  </a:solidFill>
                </a:uFill>
                <a:latin typeface="Arial"/>
                <a:cs typeface="Calibri Light"/>
              </a:rPr>
              <a:t>Het </a:t>
            </a:r>
            <a:r>
              <a:rPr lang="nl-BE" sz="1400" b="1" dirty="0">
                <a:solidFill>
                  <a:srgbClr val="373636"/>
                </a:solidFill>
                <a:uFill>
                  <a:solidFill>
                    <a:srgbClr val="FFEB00"/>
                  </a:solidFill>
                </a:uFill>
                <a:latin typeface="Arial"/>
                <a:cs typeface="Calibri Light"/>
              </a:rPr>
              <a:t>ontbreken van gestandaardiseerde gegevensuitwisseling </a:t>
            </a:r>
            <a:r>
              <a:rPr lang="nl-BE" sz="1400" dirty="0">
                <a:solidFill>
                  <a:srgbClr val="373636"/>
                </a:solidFill>
                <a:uFill>
                  <a:solidFill>
                    <a:srgbClr val="FFEB00"/>
                  </a:solidFill>
                </a:uFill>
                <a:latin typeface="Arial"/>
                <a:cs typeface="Calibri Light"/>
              </a:rPr>
              <a:t>veroorzaakt inefficiënties en belemmert samenwerking.</a:t>
            </a:r>
          </a:p>
          <a:p>
            <a:endParaRPr lang="nl-BE" sz="1400" dirty="0">
              <a:solidFill>
                <a:srgbClr val="373636"/>
              </a:solidFill>
              <a:uFill>
                <a:solidFill>
                  <a:srgbClr val="FFEB00"/>
                </a:solidFill>
              </a:uFill>
              <a:latin typeface="Arial"/>
              <a:cs typeface="Arial"/>
            </a:endParaRPr>
          </a:p>
          <a:p>
            <a:pPr algn="just"/>
            <a:endParaRPr lang="nl-BE" sz="1400" dirty="0">
              <a:solidFill>
                <a:srgbClr val="373636"/>
              </a:solidFill>
              <a:uFill>
                <a:solidFill>
                  <a:srgbClr val="FFEB00"/>
                </a:solidFill>
              </a:uFill>
              <a:latin typeface="Arial"/>
              <a:cs typeface="Arial"/>
            </a:endParaRPr>
          </a:p>
          <a:p>
            <a:pPr algn="just"/>
            <a:endParaRPr lang="nl-BE" sz="1400" dirty="0">
              <a:solidFill>
                <a:srgbClr val="373636"/>
              </a:solidFill>
              <a:uFill>
                <a:solidFill>
                  <a:srgbClr val="FFEB00"/>
                </a:solidFill>
              </a:uFill>
              <a:latin typeface="Arial"/>
              <a:cs typeface="Arial"/>
            </a:endParaRPr>
          </a:p>
        </p:txBody>
      </p:sp>
      <p:pic>
        <p:nvPicPr>
          <p:cNvPr id="6" name="Picture 5" descr="A person sitting at a desk with a computer and a phone&#10;&#10;Description automatically generated">
            <a:extLst>
              <a:ext uri="{FF2B5EF4-FFF2-40B4-BE49-F238E27FC236}">
                <a16:creationId xmlns:a16="http://schemas.microsoft.com/office/drawing/2014/main" id="{89D25B29-F5FD-BD5C-BC77-EA39E000C7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29" r="33028"/>
          <a:stretch/>
        </p:blipFill>
        <p:spPr>
          <a:xfrm flipH="1">
            <a:off x="5173694" y="0"/>
            <a:ext cx="4563001" cy="5143500"/>
          </a:xfrm>
          <a:prstGeom prst="rect">
            <a:avLst/>
          </a:prstGeom>
        </p:spPr>
      </p:pic>
      <p:sp>
        <p:nvSpPr>
          <p:cNvPr id="8" name="Google Shape;1018;g2b2455b02f7_0_17">
            <a:extLst>
              <a:ext uri="{FF2B5EF4-FFF2-40B4-BE49-F238E27FC236}">
                <a16:creationId xmlns:a16="http://schemas.microsoft.com/office/drawing/2014/main" id="{484E491A-CCFA-07A5-AAFA-073994DD3B9C}"/>
              </a:ext>
            </a:extLst>
          </p:cNvPr>
          <p:cNvSpPr txBox="1"/>
          <p:nvPr/>
        </p:nvSpPr>
        <p:spPr>
          <a:xfrm>
            <a:off x="467287" y="281091"/>
            <a:ext cx="7886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dirty="0" err="1"/>
              <a:t>Waarom</a:t>
            </a:r>
            <a:r>
              <a:rPr lang="en-GB" sz="2800" b="1" dirty="0"/>
              <a:t> OSLO-</a:t>
            </a:r>
            <a:r>
              <a:rPr lang="en-GB" sz="2800" b="1" dirty="0" err="1"/>
              <a:t>standaard</a:t>
            </a:r>
            <a:r>
              <a:rPr lang="en-GB" sz="2800" b="1" dirty="0"/>
              <a:t>?</a:t>
            </a:r>
          </a:p>
        </p:txBody>
      </p:sp>
    </p:spTree>
    <p:extLst>
      <p:ext uri="{BB962C8B-B14F-4D97-AF65-F5344CB8AC3E}">
        <p14:creationId xmlns:p14="http://schemas.microsoft.com/office/powerpoint/2010/main" val="21454712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2b2455b02f7_0_17"/>
          <p:cNvSpPr txBox="1"/>
          <p:nvPr/>
        </p:nvSpPr>
        <p:spPr>
          <a:xfrm>
            <a:off x="511449" y="280773"/>
            <a:ext cx="7886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buSzPts val="3200"/>
            </a:pPr>
            <a:r>
              <a:rPr lang="en-GB" sz="2800" b="1" kern="0" dirty="0">
                <a:solidFill>
                  <a:srgbClr val="000000"/>
                </a:solidFill>
                <a:latin typeface="Arial"/>
                <a:ea typeface="Arial"/>
                <a:cs typeface="Arial"/>
                <a:sym typeface="Arial"/>
              </a:rPr>
              <a:t>OSLO </a:t>
            </a:r>
            <a:r>
              <a:rPr lang="en-GB" sz="2800" b="1" kern="0" dirty="0" err="1">
                <a:solidFill>
                  <a:srgbClr val="000000"/>
                </a:solidFill>
                <a:latin typeface="Arial"/>
                <a:ea typeface="Arial"/>
                <a:cs typeface="Arial"/>
                <a:sym typeface="Arial"/>
              </a:rPr>
              <a:t>Doelstelling</a:t>
            </a:r>
            <a:endParaRPr lang="en-GB" sz="1200" kern="0" dirty="0">
              <a:solidFill>
                <a:srgbClr val="000000"/>
              </a:solidFill>
              <a:latin typeface="Arial"/>
              <a:ea typeface="Arial"/>
              <a:cs typeface="Arial"/>
              <a:sym typeface="Arial"/>
            </a:endParaRPr>
          </a:p>
        </p:txBody>
      </p:sp>
      <p:sp>
        <p:nvSpPr>
          <p:cNvPr id="1020" name="Google Shape;1020;g2b2455b02f7_0_17"/>
          <p:cNvSpPr txBox="1"/>
          <p:nvPr/>
        </p:nvSpPr>
        <p:spPr>
          <a:xfrm>
            <a:off x="511450" y="1341453"/>
            <a:ext cx="8277713" cy="341633"/>
          </a:xfrm>
          <a:prstGeom prst="rect">
            <a:avLst/>
          </a:prstGeom>
          <a:noFill/>
          <a:ln>
            <a:noFill/>
          </a:ln>
        </p:spPr>
        <p:txBody>
          <a:bodyPr spcFirstLastPara="1" wrap="square" lIns="79125" tIns="39550" rIns="79125" bIns="39550" anchor="t" anchorCtr="0">
            <a:norm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r>
              <a:rPr lang="en-GB" sz="1400" kern="0">
                <a:solidFill>
                  <a:srgbClr val="373636"/>
                </a:solidFill>
                <a:latin typeface="Arial"/>
                <a:cs typeface="Arial"/>
                <a:sym typeface="Arial"/>
              </a:rPr>
              <a:t>Dit project </a:t>
            </a:r>
            <a:r>
              <a:rPr lang="en-GB" sz="1400" kern="0" err="1">
                <a:solidFill>
                  <a:srgbClr val="373636"/>
                </a:solidFill>
                <a:latin typeface="Arial"/>
                <a:cs typeface="Arial"/>
                <a:sym typeface="Arial"/>
              </a:rPr>
              <a:t>betreft</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een</a:t>
            </a:r>
            <a:r>
              <a:rPr lang="en-GB" sz="1400" kern="0">
                <a:solidFill>
                  <a:srgbClr val="373636"/>
                </a:solidFill>
                <a:latin typeface="Arial"/>
                <a:cs typeface="Arial"/>
                <a:sym typeface="Arial"/>
              </a:rPr>
              <a:t> OSLO-</a:t>
            </a:r>
            <a:r>
              <a:rPr lang="en-GB" sz="1400" kern="0" err="1">
                <a:solidFill>
                  <a:srgbClr val="373636"/>
                </a:solidFill>
                <a:latin typeface="Arial"/>
                <a:cs typeface="Arial"/>
                <a:sym typeface="Arial"/>
              </a:rPr>
              <a:t>traject</a:t>
            </a:r>
            <a:r>
              <a:rPr lang="en-GB" sz="1400" kern="0">
                <a:solidFill>
                  <a:srgbClr val="373636"/>
                </a:solidFill>
                <a:latin typeface="Arial"/>
                <a:cs typeface="Arial"/>
                <a:sym typeface="Arial"/>
              </a:rPr>
              <a:t> om het </a:t>
            </a:r>
            <a:r>
              <a:rPr lang="en-GB" sz="1400" b="1" kern="0">
                <a:solidFill>
                  <a:srgbClr val="373636"/>
                </a:solidFill>
                <a:latin typeface="Arial"/>
                <a:cs typeface="Arial"/>
                <a:sym typeface="Arial"/>
              </a:rPr>
              <a:t>GZG </a:t>
            </a:r>
            <a:r>
              <a:rPr lang="en-GB" sz="1400" b="1" kern="0" err="1">
                <a:solidFill>
                  <a:srgbClr val="373636"/>
                </a:solidFill>
                <a:latin typeface="Arial"/>
                <a:cs typeface="Arial"/>
                <a:sym typeface="Arial"/>
              </a:rPr>
              <a:t>initiatief</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Eenheid</a:t>
            </a:r>
            <a:r>
              <a:rPr lang="en-GB" sz="1400" b="1" kern="0">
                <a:solidFill>
                  <a:srgbClr val="373636"/>
                </a:solidFill>
                <a:latin typeface="Arial"/>
                <a:cs typeface="Arial"/>
                <a:sym typeface="Arial"/>
              </a:rPr>
              <a:t> van </a:t>
            </a:r>
            <a:r>
              <a:rPr lang="en-GB" sz="1400" b="1" kern="0" err="1">
                <a:solidFill>
                  <a:srgbClr val="373636"/>
                </a:solidFill>
                <a:latin typeface="Arial"/>
                <a:cs typeface="Arial"/>
                <a:sym typeface="Arial"/>
              </a:rPr>
              <a:t>schuld</a:t>
            </a:r>
            <a:r>
              <a:rPr lang="en-GB" sz="1400" b="1" kern="0">
                <a:solidFill>
                  <a:srgbClr val="373636"/>
                </a:solidFill>
                <a:latin typeface="Arial"/>
                <a:cs typeface="Arial"/>
                <a:sym typeface="Arial"/>
              </a:rPr>
              <a:t>’ op </a:t>
            </a:r>
            <a:r>
              <a:rPr lang="en-GB" sz="1400" b="1" kern="0" err="1">
                <a:solidFill>
                  <a:srgbClr val="373636"/>
                </a:solidFill>
                <a:latin typeface="Arial"/>
                <a:cs typeface="Arial"/>
                <a:sym typeface="Arial"/>
              </a:rPr>
              <a:t>te</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schalen</a:t>
            </a:r>
            <a:r>
              <a:rPr lang="en-GB" sz="1400" b="1" kern="0">
                <a:solidFill>
                  <a:srgbClr val="373636"/>
                </a:solidFill>
                <a:latin typeface="Arial"/>
                <a:cs typeface="Arial"/>
                <a:sym typeface="Arial"/>
              </a:rPr>
              <a:t>. </a:t>
            </a:r>
            <a:endParaRPr lang="en-GB" sz="1400" kern="0">
              <a:solidFill>
                <a:srgbClr val="373636"/>
              </a:solidFill>
              <a:latin typeface="Arial"/>
              <a:cs typeface="Arial"/>
              <a:sym typeface="Arial"/>
            </a:endParaRPr>
          </a:p>
          <a:p>
            <a:pPr defTabSz="914378">
              <a:spcBef>
                <a:spcPts val="600"/>
              </a:spcBef>
              <a:buClr>
                <a:srgbClr val="000000"/>
              </a:buClr>
            </a:pPr>
            <a:endParaRPr lang="en-GB" sz="1400" b="1" kern="0">
              <a:solidFill>
                <a:srgbClr val="373636"/>
              </a:solidFill>
              <a:latin typeface="Arial"/>
              <a:ea typeface="Arial"/>
              <a:cs typeface="Arial"/>
              <a:sym typeface="Arial"/>
            </a:endParaRPr>
          </a:p>
          <a:p>
            <a:pPr defTabSz="914378">
              <a:buClr>
                <a:srgbClr val="000000"/>
              </a:buClr>
            </a:pPr>
            <a:endParaRPr sz="1200" kern="0">
              <a:solidFill>
                <a:srgbClr val="373636"/>
              </a:solidFill>
              <a:latin typeface="Arial"/>
              <a:cs typeface="Arial"/>
              <a:sym typeface="Arial"/>
            </a:endParaRPr>
          </a:p>
          <a:p>
            <a:pPr defTabSz="914378">
              <a:buClr>
                <a:srgbClr val="000000"/>
              </a:buClr>
            </a:pPr>
            <a:endParaRPr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400" kern="0">
              <a:solidFill>
                <a:srgbClr val="373636"/>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marL="914378" lvl="1" indent="-292093" defTabSz="914378">
              <a:spcBef>
                <a:spcPts val="600"/>
              </a:spcBef>
              <a:buClr>
                <a:srgbClr val="6B6B6B"/>
              </a:buClr>
              <a:buSzPts val="1000"/>
              <a:buFont typeface="Arial"/>
              <a:buChar char="•"/>
            </a:pPr>
            <a:endParaRPr lang="en-GB" sz="1200" kern="0">
              <a:solidFill>
                <a:srgbClr val="373636"/>
              </a:solidFill>
              <a:latin typeface="Arial"/>
              <a:cs typeface="Arial"/>
              <a:sym typeface="Aria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578645" y="2005465"/>
            <a:ext cx="8210518" cy="1132571"/>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r>
              <a:rPr lang="en-GB" sz="1400" kern="0">
                <a:solidFill>
                  <a:srgbClr val="373636"/>
                </a:solidFill>
                <a:latin typeface="Arial"/>
                <a:cs typeface="Arial"/>
                <a:sym typeface="Arial"/>
              </a:rPr>
              <a:t>Met </a:t>
            </a:r>
            <a:r>
              <a:rPr lang="en-GB" sz="1400" kern="0" err="1">
                <a:solidFill>
                  <a:srgbClr val="373636"/>
                </a:solidFill>
                <a:latin typeface="Arial"/>
                <a:cs typeface="Arial"/>
                <a:sym typeface="Arial"/>
              </a:rPr>
              <a:t>als</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hoofddoel</a:t>
            </a:r>
            <a:r>
              <a:rPr lang="en-GB" sz="1400" kern="0">
                <a:solidFill>
                  <a:srgbClr val="373636"/>
                </a:solidFill>
                <a:latin typeface="Arial"/>
                <a:cs typeface="Arial"/>
                <a:sym typeface="Arial"/>
              </a:rPr>
              <a:t> het </a:t>
            </a:r>
            <a:r>
              <a:rPr lang="en-GB" sz="1400" b="1" kern="0" err="1">
                <a:solidFill>
                  <a:srgbClr val="373636"/>
                </a:solidFill>
                <a:latin typeface="Arial"/>
                <a:cs typeface="Arial"/>
                <a:sym typeface="Arial"/>
              </a:rPr>
              <a:t>standaardiseren</a:t>
            </a:r>
            <a:r>
              <a:rPr lang="en-GB" sz="1400" kern="0">
                <a:solidFill>
                  <a:srgbClr val="373636"/>
                </a:solidFill>
                <a:latin typeface="Arial"/>
                <a:cs typeface="Arial"/>
                <a:sym typeface="Arial"/>
              </a:rPr>
              <a:t> van </a:t>
            </a:r>
            <a:r>
              <a:rPr lang="en-GB" sz="1400" b="1" kern="0" err="1">
                <a:solidFill>
                  <a:srgbClr val="373636"/>
                </a:solidFill>
                <a:latin typeface="Arial"/>
                <a:cs typeface="Arial"/>
                <a:sym typeface="Arial"/>
              </a:rPr>
              <a:t>informatie</a:t>
            </a:r>
            <a:r>
              <a:rPr lang="en-GB" sz="1400" b="1" kern="0">
                <a:solidFill>
                  <a:srgbClr val="373636"/>
                </a:solidFill>
                <a:latin typeface="Arial"/>
                <a:cs typeface="Arial"/>
                <a:sym typeface="Arial"/>
              </a:rPr>
              <a:t> met </a:t>
            </a:r>
            <a:r>
              <a:rPr lang="en-GB" sz="1400" b="1" kern="0" err="1">
                <a:solidFill>
                  <a:srgbClr val="373636"/>
                </a:solidFill>
                <a:latin typeface="Arial"/>
                <a:cs typeface="Arial"/>
                <a:sym typeface="Arial"/>
              </a:rPr>
              <a:t>betrekking</a:t>
            </a:r>
            <a:r>
              <a:rPr lang="en-GB" sz="1400" b="1" kern="0">
                <a:solidFill>
                  <a:srgbClr val="373636"/>
                </a:solidFill>
                <a:latin typeface="Arial"/>
                <a:cs typeface="Arial"/>
                <a:sym typeface="Arial"/>
              </a:rPr>
              <a:t> tot de </a:t>
            </a:r>
            <a:r>
              <a:rPr lang="en-GB" sz="1400" b="1" kern="0" err="1">
                <a:solidFill>
                  <a:srgbClr val="373636"/>
                </a:solidFill>
                <a:latin typeface="Arial"/>
                <a:cs typeface="Arial"/>
                <a:sym typeface="Arial"/>
              </a:rPr>
              <a:t>debiteur</a:t>
            </a:r>
            <a:r>
              <a:rPr lang="en-GB" sz="1400" b="1" kern="0">
                <a:solidFill>
                  <a:srgbClr val="373636"/>
                </a:solidFill>
                <a:latin typeface="Arial"/>
                <a:cs typeface="Arial"/>
                <a:sym typeface="Arial"/>
              </a:rPr>
              <a:t>, </a:t>
            </a:r>
            <a:r>
              <a:rPr lang="en-GB" sz="1400" kern="0">
                <a:solidFill>
                  <a:srgbClr val="373636"/>
                </a:solidFill>
                <a:latin typeface="Arial"/>
                <a:cs typeface="Arial"/>
                <a:sym typeface="Arial"/>
              </a:rPr>
              <a:t>in </a:t>
            </a:r>
            <a:r>
              <a:rPr lang="en-GB" sz="1400" kern="0" err="1">
                <a:solidFill>
                  <a:srgbClr val="373636"/>
                </a:solidFill>
                <a:latin typeface="Arial"/>
                <a:cs typeface="Arial"/>
                <a:sym typeface="Arial"/>
              </a:rPr>
              <a:t>samenwerking</a:t>
            </a:r>
            <a:r>
              <a:rPr lang="en-GB" sz="1400" kern="0">
                <a:solidFill>
                  <a:srgbClr val="373636"/>
                </a:solidFill>
                <a:latin typeface="Arial"/>
                <a:cs typeface="Arial"/>
                <a:sym typeface="Arial"/>
              </a:rPr>
              <a:t> met de </a:t>
            </a:r>
            <a:r>
              <a:rPr lang="en-GB" sz="1400" kern="0" err="1">
                <a:solidFill>
                  <a:srgbClr val="373636"/>
                </a:solidFill>
                <a:latin typeface="Arial"/>
                <a:cs typeface="Arial"/>
                <a:sym typeface="Arial"/>
              </a:rPr>
              <a:t>lokale</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besturen</a:t>
            </a:r>
            <a:r>
              <a:rPr lang="en-GB" sz="1400" kern="0">
                <a:solidFill>
                  <a:srgbClr val="373636"/>
                </a:solidFill>
                <a:latin typeface="Arial"/>
                <a:cs typeface="Arial"/>
                <a:sym typeface="Arial"/>
              </a:rPr>
              <a:t> die </a:t>
            </a:r>
            <a:r>
              <a:rPr lang="en-GB" sz="1400" kern="0" err="1">
                <a:solidFill>
                  <a:srgbClr val="373636"/>
                </a:solidFill>
                <a:latin typeface="Arial"/>
                <a:cs typeface="Arial"/>
                <a:sym typeface="Arial"/>
              </a:rPr>
              <a:t>deelnemen</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aan</a:t>
            </a:r>
            <a:r>
              <a:rPr lang="en-GB" sz="1400" kern="0">
                <a:solidFill>
                  <a:srgbClr val="373636"/>
                </a:solidFill>
                <a:latin typeface="Arial"/>
                <a:cs typeface="Arial"/>
                <a:sym typeface="Arial"/>
              </a:rPr>
              <a:t> het GZG-</a:t>
            </a:r>
            <a:r>
              <a:rPr lang="en-GB" sz="1400" kern="0" err="1">
                <a:solidFill>
                  <a:srgbClr val="373636"/>
                </a:solidFill>
                <a:latin typeface="Arial"/>
                <a:cs typeface="Arial"/>
                <a:sym typeface="Arial"/>
              </a:rPr>
              <a:t>initiatief</a:t>
            </a:r>
            <a:r>
              <a:rPr lang="en-GB" sz="1400" kern="0">
                <a:solidFill>
                  <a:srgbClr val="373636"/>
                </a:solidFill>
                <a:latin typeface="Arial"/>
                <a:cs typeface="Arial"/>
                <a:sym typeface="Arial"/>
              </a:rPr>
              <a:t>. </a:t>
            </a:r>
            <a:endParaRPr lang="en-GB" sz="1400" b="1" kern="0">
              <a:solidFill>
                <a:srgbClr val="373636"/>
              </a:solidFill>
              <a:latin typeface="Arial"/>
              <a:cs typeface="Arial"/>
              <a:sym typeface="Arial"/>
            </a:endParaRPr>
          </a:p>
          <a:p>
            <a:pPr defTabSz="914378">
              <a:buClr>
                <a:srgbClr val="000000"/>
              </a:buClr>
            </a:pPr>
            <a:endParaRPr lang="en-GB" sz="1400" kern="0">
              <a:solidFill>
                <a:srgbClr val="373636"/>
              </a:solidFill>
              <a:latin typeface="Arial"/>
              <a:cs typeface="Arial"/>
              <a:sym typeface="Arial"/>
            </a:endParaRPr>
          </a:p>
          <a:p>
            <a:pPr defTabSz="914378">
              <a:buClr>
                <a:srgbClr val="000000"/>
              </a:buClr>
            </a:pPr>
            <a:r>
              <a:rPr lang="en-GB" sz="1400" kern="0">
                <a:solidFill>
                  <a:srgbClr val="373636"/>
                </a:solidFill>
                <a:latin typeface="Arial"/>
                <a:cs typeface="Arial"/>
                <a:sym typeface="Arial"/>
              </a:rPr>
              <a:t>We</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focussen</a:t>
            </a:r>
            <a:r>
              <a:rPr lang="en-GB" sz="1400" b="1" kern="0">
                <a:solidFill>
                  <a:srgbClr val="373636"/>
                </a:solidFill>
                <a:latin typeface="Arial"/>
                <a:cs typeface="Arial"/>
                <a:sym typeface="Arial"/>
              </a:rPr>
              <a:t> op de burger </a:t>
            </a:r>
            <a:r>
              <a:rPr lang="en-GB" sz="1400" kern="0" err="1">
                <a:solidFill>
                  <a:srgbClr val="373636"/>
                </a:solidFill>
                <a:latin typeface="Arial"/>
                <a:cs typeface="Arial"/>
                <a:sym typeface="Arial"/>
              </a:rPr>
              <a:t>en</a:t>
            </a:r>
            <a:r>
              <a:rPr lang="en-GB" sz="1400" b="1" kern="0">
                <a:solidFill>
                  <a:srgbClr val="373636"/>
                </a:solidFill>
                <a:latin typeface="Arial"/>
                <a:cs typeface="Arial"/>
                <a:sym typeface="Arial"/>
              </a:rPr>
              <a:t> het </a:t>
            </a:r>
            <a:r>
              <a:rPr lang="en-GB" sz="1400" b="1" kern="0" err="1">
                <a:solidFill>
                  <a:srgbClr val="373636"/>
                </a:solidFill>
                <a:latin typeface="Arial"/>
                <a:cs typeface="Arial"/>
                <a:sym typeface="Arial"/>
              </a:rPr>
              <a:t>bevorderen</a:t>
            </a:r>
            <a:r>
              <a:rPr lang="en-GB" sz="1400" b="1" kern="0">
                <a:solidFill>
                  <a:srgbClr val="373636"/>
                </a:solidFill>
                <a:latin typeface="Arial"/>
                <a:cs typeface="Arial"/>
                <a:sym typeface="Arial"/>
              </a:rPr>
              <a:t> van </a:t>
            </a:r>
            <a:r>
              <a:rPr lang="en-GB" sz="1400" b="1" kern="0" err="1">
                <a:solidFill>
                  <a:srgbClr val="373636"/>
                </a:solidFill>
                <a:latin typeface="Arial"/>
                <a:cs typeface="Arial"/>
                <a:sym typeface="Arial"/>
              </a:rPr>
              <a:t>financieel</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herstel</a:t>
            </a:r>
            <a:r>
              <a:rPr lang="en-GB" sz="1400" b="1" kern="0">
                <a:solidFill>
                  <a:srgbClr val="373636"/>
                </a:solidFill>
                <a:latin typeface="Arial"/>
                <a:cs typeface="Arial"/>
                <a:sym typeface="Arial"/>
              </a:rPr>
              <a:t>.</a:t>
            </a:r>
            <a:endParaRPr lang="en-GB" sz="1400" kern="0">
              <a:solidFill>
                <a:srgbClr val="373636"/>
              </a:solidFill>
              <a:latin typeface="Arial"/>
              <a:cs typeface="Arial"/>
              <a:sym typeface="Arial"/>
            </a:endParaRPr>
          </a:p>
        </p:txBody>
      </p:sp>
    </p:spTree>
    <p:extLst>
      <p:ext uri="{BB962C8B-B14F-4D97-AF65-F5344CB8AC3E}">
        <p14:creationId xmlns:p14="http://schemas.microsoft.com/office/powerpoint/2010/main" val="219407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a30d34c7e0_0_32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g1a30d34c7e0_0_32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g1a30d34c7e0_0_32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Open </a:t>
            </a:r>
            <a:r>
              <a:rPr lang="en-GB" sz="3700" b="1" i="0" u="none" strike="noStrike" cap="none" err="1">
                <a:solidFill>
                  <a:srgbClr val="000000"/>
                </a:solidFill>
                <a:latin typeface="Arial"/>
                <a:ea typeface="Arial"/>
                <a:cs typeface="Arial"/>
                <a:sym typeface="Arial"/>
              </a:rPr>
              <a:t>Standaarden</a:t>
            </a:r>
            <a:r>
              <a:rPr lang="en-GB" sz="3700" b="1" i="0" u="none" strike="noStrike" cap="none">
                <a:solidFill>
                  <a:srgbClr val="000000"/>
                </a:solidFill>
                <a:latin typeface="Arial"/>
                <a:ea typeface="Arial"/>
                <a:cs typeface="Arial"/>
                <a:sym typeface="Arial"/>
              </a:rPr>
              <a:t> </a:t>
            </a:r>
            <a:r>
              <a:rPr lang="en-GB" sz="3700" b="1" i="0" u="none" strike="noStrike" cap="none" err="1">
                <a:solidFill>
                  <a:srgbClr val="000000"/>
                </a:solidFill>
                <a:latin typeface="Arial"/>
                <a:ea typeface="Arial"/>
                <a:cs typeface="Arial"/>
                <a:sym typeface="Arial"/>
              </a:rPr>
              <a:t>voor</a:t>
            </a:r>
            <a:r>
              <a:rPr lang="en-GB" sz="3700" b="1" i="0" u="none" strike="noStrike" cap="none">
                <a:solidFill>
                  <a:srgbClr val="000000"/>
                </a:solidFill>
                <a:latin typeface="Arial"/>
                <a:ea typeface="Arial"/>
                <a:cs typeface="Arial"/>
                <a:sym typeface="Arial"/>
              </a:rPr>
              <a:t> </a:t>
            </a:r>
            <a:r>
              <a:rPr lang="en-GB" sz="3700" b="1" i="0" u="none" strike="noStrike" cap="none" err="1">
                <a:solidFill>
                  <a:srgbClr val="000000"/>
                </a:solidFill>
                <a:latin typeface="Arial"/>
                <a:ea typeface="Arial"/>
                <a:cs typeface="Arial"/>
                <a:sym typeface="Arial"/>
              </a:rPr>
              <a:t>Linkende</a:t>
            </a:r>
            <a:r>
              <a:rPr lang="en-GB" sz="3700" b="1" i="0" u="none" strike="noStrike" cap="none">
                <a:solidFill>
                  <a:srgbClr val="000000"/>
                </a:solidFill>
                <a:latin typeface="Arial"/>
                <a:ea typeface="Arial"/>
                <a:cs typeface="Arial"/>
                <a:sym typeface="Arial"/>
              </a:rPr>
              <a:t> </a:t>
            </a:r>
            <a:r>
              <a:rPr lang="en-GB" sz="3700" b="1" i="0" u="none" strike="noStrike" cap="none" err="1">
                <a:solidFill>
                  <a:srgbClr val="000000"/>
                </a:solidFill>
                <a:latin typeface="Arial"/>
                <a:ea typeface="Arial"/>
                <a:cs typeface="Arial"/>
                <a:sym typeface="Arial"/>
              </a:rPr>
              <a:t>Organisaties</a:t>
            </a:r>
            <a:r>
              <a:rPr lang="en-GB" sz="3700" b="1" i="0" u="none" strike="noStrike" cap="none">
                <a:solidFill>
                  <a:srgbClr val="000000"/>
                </a:solidFill>
                <a:latin typeface="Arial"/>
                <a:ea typeface="Arial"/>
                <a:cs typeface="Arial"/>
                <a:sym typeface="Arial"/>
              </a:rPr>
              <a:t> (OSLO)</a:t>
            </a:r>
            <a:endParaRPr sz="3700" b="1" i="0" u="none" strike="noStrike" cap="none">
              <a:solidFill>
                <a:srgbClr val="000000"/>
              </a:solidFill>
              <a:latin typeface="Arial"/>
              <a:ea typeface="Arial"/>
              <a:cs typeface="Arial"/>
              <a:sym typeface="Arial"/>
            </a:endParaRPr>
          </a:p>
        </p:txBody>
      </p:sp>
      <p:pic>
        <p:nvPicPr>
          <p:cNvPr id="351" name="Google Shape;351;g1a30d34c7e0_0_32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84205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g1a30d34c7e0_0_335"/>
          <p:cNvPicPr preferRelativeResize="0"/>
          <p:nvPr/>
        </p:nvPicPr>
        <p:blipFill rotWithShape="1">
          <a:blip r:embed="rId3">
            <a:alphaModFix/>
          </a:blip>
          <a:srcRect l="8010" r="8010"/>
          <a:stretch/>
        </p:blipFill>
        <p:spPr>
          <a:xfrm>
            <a:off x="6" y="0"/>
            <a:ext cx="9214340" cy="5143500"/>
          </a:xfrm>
          <a:prstGeom prst="rect">
            <a:avLst/>
          </a:prstGeom>
          <a:noFill/>
          <a:ln>
            <a:noFill/>
          </a:ln>
        </p:spPr>
      </p:pic>
      <p:sp>
        <p:nvSpPr>
          <p:cNvPr id="358" name="Google Shape;358;g1a30d34c7e0_0_335"/>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GB"/>
              <a:t>15</a:t>
            </a:fld>
            <a:endParaRPr/>
          </a:p>
        </p:txBody>
      </p:sp>
      <p:sp>
        <p:nvSpPr>
          <p:cNvPr id="359" name="Google Shape;359;g1a30d34c7e0_0_335"/>
          <p:cNvSpPr/>
          <p:nvPr/>
        </p:nvSpPr>
        <p:spPr>
          <a:xfrm>
            <a:off x="0" y="-1"/>
            <a:ext cx="9214340" cy="5143501"/>
          </a:xfrm>
          <a:prstGeom prst="rect">
            <a:avLst/>
          </a:prstGeom>
          <a:solidFill>
            <a:schemeClr val="dk1">
              <a:alpha val="31764"/>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en-GB"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algn="ctr"/>
            <a:r>
              <a:rPr lang="en-GB" sz="3100" b="1">
                <a:solidFill>
                  <a:schemeClr val="lt1"/>
                </a:solidFill>
                <a:latin typeface="Calibri"/>
                <a:ea typeface="Calibri"/>
                <a:cs typeface="Calibri"/>
                <a:sym typeface="Calibri"/>
              </a:rPr>
              <a:t>De </a:t>
            </a:r>
            <a:r>
              <a:rPr lang="en-GB" sz="3100" b="1" err="1">
                <a:solidFill>
                  <a:schemeClr val="lt1"/>
                </a:solidFill>
                <a:latin typeface="Calibri"/>
                <a:ea typeface="Calibri"/>
                <a:cs typeface="Calibri"/>
                <a:sym typeface="Calibri"/>
              </a:rPr>
              <a:t>mogelijkheid</a:t>
            </a:r>
            <a:r>
              <a:rPr lang="en-GB" sz="3100" b="1">
                <a:solidFill>
                  <a:schemeClr val="lt1"/>
                </a:solidFill>
                <a:latin typeface="Calibri"/>
                <a:ea typeface="Calibri"/>
                <a:cs typeface="Calibri"/>
                <a:sym typeface="Calibri"/>
              </a:rPr>
              <a:t> van </a:t>
            </a:r>
            <a:r>
              <a:rPr lang="en-GB" sz="3100" b="1" err="1">
                <a:solidFill>
                  <a:schemeClr val="lt1"/>
                </a:solidFill>
                <a:latin typeface="Calibri"/>
                <a:ea typeface="Calibri"/>
                <a:cs typeface="Calibri"/>
                <a:sym typeface="Calibri"/>
              </a:rPr>
              <a:t>verschillende</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autonome</a:t>
            </a:r>
            <a:r>
              <a:rPr lang="en-GB" sz="3100" b="1">
                <a:solidFill>
                  <a:schemeClr val="lt1"/>
                </a:solidFill>
                <a:latin typeface="Calibri"/>
                <a:ea typeface="Calibri"/>
                <a:cs typeface="Calibri"/>
                <a:sym typeface="Calibri"/>
              </a:rPr>
              <a:t> </a:t>
            </a:r>
            <a:br>
              <a:rPr lang="en-GB" sz="3100" b="1">
                <a:solidFill>
                  <a:schemeClr val="lt1"/>
                </a:solidFill>
                <a:latin typeface="Calibri"/>
                <a:ea typeface="Calibri"/>
                <a:cs typeface="Calibri"/>
                <a:sym typeface="Calibri"/>
              </a:rPr>
            </a:br>
            <a:r>
              <a:rPr lang="en-GB" sz="3100" b="1" err="1">
                <a:solidFill>
                  <a:schemeClr val="lt1"/>
                </a:solidFill>
                <a:latin typeface="Calibri"/>
                <a:ea typeface="Calibri"/>
                <a:cs typeface="Calibri"/>
                <a:sym typeface="Calibri"/>
              </a:rPr>
              <a:t>organisaties</a:t>
            </a:r>
            <a:r>
              <a:rPr lang="en-GB" sz="3100" b="1">
                <a:solidFill>
                  <a:schemeClr val="lt1"/>
                </a:solidFill>
                <a:latin typeface="Calibri"/>
                <a:ea typeface="Calibri"/>
                <a:cs typeface="Calibri"/>
                <a:sym typeface="Calibri"/>
              </a:rPr>
              <a:t> of </a:t>
            </a:r>
            <a:r>
              <a:rPr lang="en-GB" sz="3100" b="1" err="1">
                <a:solidFill>
                  <a:schemeClr val="lt1"/>
                </a:solidFill>
                <a:latin typeface="Calibri"/>
                <a:ea typeface="Calibri"/>
                <a:cs typeface="Calibri"/>
                <a:sym typeface="Calibri"/>
              </a:rPr>
              <a:t>systemen</a:t>
            </a:r>
            <a:r>
              <a:rPr lang="en-GB" sz="3100" b="1">
                <a:solidFill>
                  <a:schemeClr val="lt1"/>
                </a:solidFill>
                <a:latin typeface="Calibri"/>
                <a:ea typeface="Calibri"/>
                <a:cs typeface="Calibri"/>
                <a:sym typeface="Calibri"/>
              </a:rPr>
              <a:t> om met </a:t>
            </a:r>
            <a:r>
              <a:rPr lang="en-GB" sz="3100" b="1" err="1">
                <a:solidFill>
                  <a:schemeClr val="lt1"/>
                </a:solidFill>
                <a:latin typeface="Calibri"/>
                <a:ea typeface="Calibri"/>
                <a:cs typeface="Calibri"/>
                <a:sym typeface="Calibri"/>
              </a:rPr>
              <a:t>elkaar</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te</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communiceren</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en</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samen</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te</a:t>
            </a:r>
            <a:r>
              <a:rPr lang="en-GB" sz="3100" b="1">
                <a:solidFill>
                  <a:schemeClr val="lt1"/>
                </a:solidFill>
                <a:latin typeface="Calibri"/>
                <a:ea typeface="Calibri"/>
                <a:cs typeface="Calibri"/>
                <a:sym typeface="Calibri"/>
              </a:rPr>
              <a:t> </a:t>
            </a:r>
            <a:endParaRPr lang="en-GB">
              <a:solidFill>
                <a:schemeClr val="lt1"/>
              </a:solidFill>
              <a:ea typeface="Calibri"/>
              <a:sym typeface="Calibri"/>
            </a:endParaRPr>
          </a:p>
          <a:p>
            <a:pPr algn="ctr"/>
            <a:r>
              <a:rPr lang="en-GB" sz="3100" b="1" err="1">
                <a:solidFill>
                  <a:schemeClr val="lt1"/>
                </a:solidFill>
                <a:latin typeface="Calibri"/>
                <a:ea typeface="Calibri"/>
                <a:cs typeface="Calibri"/>
                <a:sym typeface="Calibri"/>
              </a:rPr>
              <a:t>werken</a:t>
            </a:r>
            <a:endParaRPr lang="en-GB">
              <a:solidFill>
                <a:schemeClr val="lt1"/>
              </a:solidFill>
            </a:endParaRPr>
          </a:p>
        </p:txBody>
      </p:sp>
    </p:spTree>
    <p:extLst>
      <p:ext uri="{BB962C8B-B14F-4D97-AF65-F5344CB8AC3E}">
        <p14:creationId xmlns:p14="http://schemas.microsoft.com/office/powerpoint/2010/main" val="2519119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g1a30d34c7e0_0_342"/>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365" name="Google Shape;365;g1a30d34c7e0_0_342"/>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extLst>
      <p:ext uri="{BB962C8B-B14F-4D97-AF65-F5344CB8AC3E}">
        <p14:creationId xmlns:p14="http://schemas.microsoft.com/office/powerpoint/2010/main" val="182963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a30d34c7e0_0_3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a:solidFill>
                  <a:srgbClr val="000000"/>
                </a:solidFill>
                <a:latin typeface="Arial"/>
                <a:ea typeface="Arial"/>
                <a:cs typeface="Arial"/>
                <a:sym typeface="Arial"/>
              </a:rPr>
              <a:t>Bottom-up</a:t>
            </a:r>
            <a:endParaRPr lang="en-GB" sz="1200" b="0" i="0" u="none" strike="noStrike" cap="none" dirty="0">
              <a:solidFill>
                <a:srgbClr val="000000"/>
              </a:solidFill>
              <a:latin typeface="Arial"/>
              <a:ea typeface="Arial"/>
              <a:cs typeface="Arial"/>
              <a:sym typeface="Arial"/>
            </a:endParaRPr>
          </a:p>
        </p:txBody>
      </p:sp>
      <p:sp>
        <p:nvSpPr>
          <p:cNvPr id="371" name="Google Shape;371;g1a30d34c7e0_0_347"/>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g1a30d34c7e0_0_347"/>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g1a30d34c7e0_0_347"/>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sp>
        <p:nvSpPr>
          <p:cNvPr id="374" name="Google Shape;374;g1a30d34c7e0_0_347"/>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g1a30d34c7e0_0_347"/>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g1a30d34c7e0_0_347"/>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err="1">
                <a:solidFill>
                  <a:srgbClr val="000000"/>
                </a:solidFill>
                <a:latin typeface="Arial"/>
                <a:ea typeface="Arial"/>
                <a:cs typeface="Arial"/>
                <a:sym typeface="Arial"/>
              </a:rPr>
              <a:t>Bestaande</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standaarden</a:t>
            </a:r>
          </a:p>
        </p:txBody>
      </p:sp>
      <p:sp>
        <p:nvSpPr>
          <p:cNvPr id="377" name="Google Shape;377;g1a30d34c7e0_0_347"/>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err="1">
                <a:solidFill>
                  <a:srgbClr val="000000"/>
                </a:solidFill>
                <a:latin typeface="Arial"/>
                <a:ea typeface="Arial"/>
                <a:cs typeface="Arial"/>
                <a:sym typeface="Arial"/>
              </a:rPr>
              <a:t>Semantische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err="1">
                <a:solidFill>
                  <a:srgbClr val="000000"/>
                </a:solidFill>
                <a:latin typeface="Arial"/>
                <a:ea typeface="Arial"/>
                <a:cs typeface="Arial"/>
                <a:sym typeface="Arial"/>
              </a:rPr>
              <a:t>Standaard</a:t>
            </a:r>
          </a:p>
        </p:txBody>
      </p:sp>
      <p:sp>
        <p:nvSpPr>
          <p:cNvPr id="378" name="Google Shape;378;g1a30d34c7e0_0_347"/>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9" name="Google Shape;379;g1a30d34c7e0_0_347" descr="Afbeelding met schermafbeelding&#10;&#10;Beschrijving is gegenereerd met zeer hoge betrouwbaarheid"/>
          <p:cNvPicPr preferRelativeResize="0"/>
          <p:nvPr/>
        </p:nvPicPr>
        <p:blipFill rotWithShape="1">
          <a:blip r:embed="rId3">
            <a:alphaModFix/>
          </a:blip>
          <a:srcRect l="1016" t="2817" r="1142" b="3258"/>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380" name="Google Shape;380;g1a30d34c7e0_0_347"/>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1" name="Google Shape;381;g1a30d34c7e0_0_347"/>
          <p:cNvPicPr preferRelativeResize="0"/>
          <p:nvPr/>
        </p:nvPicPr>
        <p:blipFill rotWithShape="1">
          <a:blip r:embed="rId4">
            <a:alphaModFix/>
          </a:blip>
          <a:srcRect l="53582" t="830" r="1156"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382" name="Google Shape;382;g1a30d34c7e0_0_347"/>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383" name="Google Shape;383;g1a30d34c7e0_0_347"/>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4" name="Google Shape;384;g1a30d34c7e0_0_347"/>
          <p:cNvPicPr preferRelativeResize="0"/>
          <p:nvPr/>
        </p:nvPicPr>
        <p:blipFill rotWithShape="1">
          <a:blip r:embed="rId5">
            <a:alphaModFix/>
          </a:blip>
          <a:srcRect t="20057" r="12973"/>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385" name="Google Shape;385;g1a30d34c7e0_0_347"/>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err="1">
                <a:solidFill>
                  <a:srgbClr val="000000"/>
                </a:solidFill>
                <a:latin typeface="Arial"/>
                <a:ea typeface="Arial"/>
                <a:cs typeface="Arial"/>
                <a:sym typeface="Arial"/>
              </a:rPr>
              <a:t>Feedbacksessies</a:t>
            </a:r>
          </a:p>
        </p:txBody>
      </p:sp>
    </p:spTree>
    <p:extLst>
      <p:ext uri="{BB962C8B-B14F-4D97-AF65-F5344CB8AC3E}">
        <p14:creationId xmlns:p14="http://schemas.microsoft.com/office/powerpoint/2010/main" val="1693360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g1a30d34c7e0_0_402" descr="Afbeelding met schermafbeelding&#10;&#10;Beschrijving is gegenereerd met zeer hoge betrouwbaarheid"/>
          <p:cNvPicPr preferRelativeResize="0"/>
          <p:nvPr/>
        </p:nvPicPr>
        <p:blipFill rotWithShape="1">
          <a:blip r:embed="rId3">
            <a:alphaModFix/>
          </a:blip>
          <a:srcRect/>
          <a:stretch/>
        </p:blipFill>
        <p:spPr>
          <a:xfrm>
            <a:off x="3958075" y="1870814"/>
            <a:ext cx="1920587" cy="2703776"/>
          </a:xfrm>
          <a:prstGeom prst="rect">
            <a:avLst/>
          </a:prstGeom>
          <a:noFill/>
          <a:ln>
            <a:noFill/>
          </a:ln>
          <a:effectLst>
            <a:outerShdw blurRad="292100" dist="139700" dir="2700000" algn="tl" rotWithShape="0">
              <a:srgbClr val="333333">
                <a:alpha val="63137"/>
              </a:srgbClr>
            </a:outerShdw>
          </a:effectLst>
        </p:spPr>
      </p:pic>
      <p:sp>
        <p:nvSpPr>
          <p:cNvPr id="391" name="Google Shape;391;g1a30d34c7e0_0_402"/>
          <p:cNvSpPr txBox="1"/>
          <p:nvPr/>
        </p:nvSpPr>
        <p:spPr>
          <a:xfrm>
            <a:off x="641650" y="955575"/>
            <a:ext cx="7402800" cy="1197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400" b="0" i="0" u="none" strike="noStrike" cap="none" err="1">
                <a:solidFill>
                  <a:srgbClr val="000000"/>
                </a:solidFill>
                <a:latin typeface="Arial"/>
                <a:ea typeface="Arial"/>
                <a:cs typeface="Arial"/>
                <a:sym typeface="Arial"/>
              </a:rPr>
              <a:t>Schaalbaar</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proces</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voor</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aan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te</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sluiten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ontwikkelen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aanpassen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en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uitfaseren</a:t>
            </a:r>
            <a:r>
              <a:rPr lang="en-GB" sz="1400" b="0" i="0" u="none" strike="noStrike" cap="none">
                <a:solidFill>
                  <a:srgbClr val="000000"/>
                </a:solidFill>
                <a:latin typeface="Arial"/>
                <a:ea typeface="Arial"/>
                <a:cs typeface="Arial"/>
                <a:sym typeface="Arial"/>
              </a:rPr>
              <a:t> van </a:t>
            </a:r>
            <a:r>
              <a:rPr lang="en-GB" sz="1400" b="0" i="0" u="none" strike="noStrike" cap="none" err="1">
                <a:solidFill>
                  <a:srgbClr val="000000"/>
                </a:solidFill>
                <a:latin typeface="Arial"/>
                <a:ea typeface="Arial"/>
                <a:cs typeface="Arial"/>
                <a:sym typeface="Arial"/>
              </a:rPr>
              <a:t>datastandaarden</a:t>
            </a:r>
            <a:r>
              <a:rPr lang="en-GB" sz="1400" b="0" i="0" u="none" strike="noStrike" cap="none">
                <a:solidFill>
                  <a:srgbClr val="000000"/>
                </a:solidFill>
                <a:latin typeface="Arial"/>
                <a:ea typeface="Arial"/>
                <a:cs typeface="Arial"/>
                <a:sym typeface="Arial"/>
              </a:rPr>
              <a:t>. </a:t>
            </a:r>
            <a:r>
              <a:rPr lang="en-GB" sz="1400" b="0" i="0" u="sng" strike="noStrike" cap="none">
                <a:solidFill>
                  <a:schemeClr val="hlink"/>
                </a:solidFill>
                <a:latin typeface="Arial"/>
                <a:ea typeface="Arial"/>
                <a:cs typeface="Arial"/>
                <a:sym typeface="Arial"/>
                <a:hlinkClick r:id="rId4"/>
              </a:rPr>
              <a:t>Ontdek het document proces en methode hier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200" b="0" i="0" u="none" strike="noStrike" cap="none">
              <a:solidFill>
                <a:srgbClr val="000000"/>
              </a:solidFill>
              <a:latin typeface="Arial"/>
              <a:ea typeface="Arial"/>
              <a:cs typeface="Arial"/>
              <a:sym typeface="Arial"/>
            </a:endParaRPr>
          </a:p>
        </p:txBody>
      </p:sp>
      <p:sp>
        <p:nvSpPr>
          <p:cNvPr id="392" name="Google Shape;392;g1a30d34c7e0_0_402"/>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93" name="Google Shape;393;g1a30d34c7e0_0_402" descr="Afbeelding met schermafbeelding&#10;&#10;Beschrijving is gegenereerd met zeer hoge betrouwbaarheid"/>
          <p:cNvPicPr preferRelativeResize="0"/>
          <p:nvPr/>
        </p:nvPicPr>
        <p:blipFill rotWithShape="1">
          <a:blip r:embed="rId5">
            <a:alphaModFix/>
          </a:blip>
          <a:srcRect/>
          <a:stretch/>
        </p:blipFill>
        <p:spPr>
          <a:xfrm>
            <a:off x="3629030" y="2046227"/>
            <a:ext cx="1911928" cy="2716632"/>
          </a:xfrm>
          <a:prstGeom prst="rect">
            <a:avLst/>
          </a:prstGeom>
          <a:noFill/>
          <a:ln>
            <a:noFill/>
          </a:ln>
          <a:effectLst>
            <a:outerShdw blurRad="292100" dist="139700" dir="2700000" algn="tl" rotWithShape="0">
              <a:srgbClr val="333333">
                <a:alpha val="63137"/>
              </a:srgbClr>
            </a:outerShdw>
          </a:effectLst>
        </p:spPr>
      </p:pic>
      <p:pic>
        <p:nvPicPr>
          <p:cNvPr id="394" name="Google Shape;394;g1a30d34c7e0_0_402"/>
          <p:cNvPicPr preferRelativeResize="0"/>
          <p:nvPr/>
        </p:nvPicPr>
        <p:blipFill rotWithShape="1">
          <a:blip r:embed="rId6">
            <a:alphaModFix/>
          </a:blip>
          <a:srcRect/>
          <a:stretch/>
        </p:blipFill>
        <p:spPr>
          <a:xfrm>
            <a:off x="3265348" y="2285894"/>
            <a:ext cx="1903269" cy="2704889"/>
          </a:xfrm>
          <a:prstGeom prst="rect">
            <a:avLst/>
          </a:prstGeom>
          <a:noFill/>
          <a:ln>
            <a:noFill/>
          </a:ln>
          <a:effectLst>
            <a:outerShdw blurRad="292100" dist="139700" dir="2700000" algn="tl" rotWithShape="0">
              <a:srgbClr val="333333">
                <a:alpha val="63137"/>
              </a:srgbClr>
            </a:outerShdw>
          </a:effectLst>
        </p:spPr>
      </p:pic>
      <p:sp>
        <p:nvSpPr>
          <p:cNvPr id="395" name="Google Shape;395;g1a30d34c7e0_0_40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Proces</a:t>
            </a:r>
            <a:r>
              <a:rPr lang="en-GB" sz="2800" b="1" i="0" u="none" strike="noStrike" cap="none" dirty="0">
                <a:solidFill>
                  <a:srgbClr val="000000"/>
                </a:solidFill>
                <a:latin typeface="Arial"/>
                <a:ea typeface="Arial"/>
                <a:cs typeface="Arial"/>
                <a:sym typeface="Arial"/>
              </a:rPr>
              <a:t> </a:t>
            </a:r>
            <a:r>
              <a:rPr lang="en-GB" sz="2800" b="1" i="0" u="none" strike="noStrike" cap="none" dirty="0" err="1">
                <a:solidFill>
                  <a:srgbClr val="000000"/>
                </a:solidFill>
                <a:latin typeface="Arial"/>
                <a:ea typeface="Arial"/>
                <a:cs typeface="Arial"/>
                <a:sym typeface="Arial"/>
              </a:rPr>
              <a:t>en</a:t>
            </a:r>
            <a:r>
              <a:rPr lang="en-GB" sz="2800" b="1" i="0" u="none" strike="noStrike" cap="none" dirty="0">
                <a:solidFill>
                  <a:srgbClr val="000000"/>
                </a:solidFill>
                <a:latin typeface="Arial"/>
                <a:ea typeface="Arial"/>
                <a:cs typeface="Arial"/>
                <a:sym typeface="Arial"/>
              </a:rPr>
              <a:t> </a:t>
            </a:r>
            <a:r>
              <a:rPr lang="en-GB" sz="2800" b="1" i="0" u="none" strike="noStrike" cap="none" dirty="0" err="1">
                <a:solidFill>
                  <a:srgbClr val="000000"/>
                </a:solidFill>
                <a:latin typeface="Arial"/>
                <a:ea typeface="Arial"/>
                <a:cs typeface="Arial"/>
                <a:sym typeface="Arial"/>
              </a:rPr>
              <a:t>methodologie</a:t>
            </a:r>
            <a:endParaRPr lang="en-GB" sz="12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9001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pic>
        <p:nvPicPr>
          <p:cNvPr id="1161" name="Google Shape;1161;p126"/>
          <p:cNvPicPr preferRelativeResize="0"/>
          <p:nvPr/>
        </p:nvPicPr>
        <p:blipFill rotWithShape="1">
          <a:blip r:embed="rId3">
            <a:alphaModFix/>
          </a:blip>
          <a:srcRect/>
          <a:stretch/>
        </p:blipFill>
        <p:spPr>
          <a:xfrm>
            <a:off x="387062" y="881409"/>
            <a:ext cx="5830598" cy="2627341"/>
          </a:xfrm>
          <a:prstGeom prst="rect">
            <a:avLst/>
          </a:prstGeom>
          <a:noFill/>
          <a:ln>
            <a:noFill/>
          </a:ln>
        </p:spPr>
      </p:pic>
      <p:pic>
        <p:nvPicPr>
          <p:cNvPr id="1162" name="Google Shape;1162;p126"/>
          <p:cNvPicPr preferRelativeResize="0"/>
          <p:nvPr/>
        </p:nvPicPr>
        <p:blipFill rotWithShape="1">
          <a:blip r:embed="rId4">
            <a:alphaModFix/>
          </a:blip>
          <a:srcRect/>
          <a:stretch/>
        </p:blipFill>
        <p:spPr>
          <a:xfrm>
            <a:off x="2361334" y="2334151"/>
            <a:ext cx="4999326" cy="2644300"/>
          </a:xfrm>
          <a:prstGeom prst="rect">
            <a:avLst/>
          </a:prstGeom>
          <a:noFill/>
          <a:ln>
            <a:noFill/>
          </a:ln>
        </p:spPr>
      </p:pic>
      <p:sp>
        <p:nvSpPr>
          <p:cNvPr id="1163" name="Google Shape;1163;p126"/>
          <p:cNvSpPr txBox="1"/>
          <p:nvPr/>
        </p:nvSpPr>
        <p:spPr>
          <a:xfrm>
            <a:off x="6757988" y="510453"/>
            <a:ext cx="2252229" cy="4455035"/>
          </a:xfrm>
          <a:prstGeom prst="rect">
            <a:avLst/>
          </a:prstGeom>
          <a:noFill/>
          <a:ln>
            <a:noFill/>
          </a:ln>
        </p:spPr>
        <p:txBody>
          <a:bodyPr spcFirstLastPara="1" wrap="square" lIns="68569" tIns="34275" rIns="68569" bIns="34275" anchor="t" anchorCtr="0">
            <a:spAutoFit/>
          </a:bodyPr>
          <a:lstStyle/>
          <a:p>
            <a:pPr algn="r"/>
            <a:r>
              <a:rPr lang="en-US" sz="1500" b="1" err="1">
                <a:latin typeface="Calibri"/>
                <a:ea typeface="Calibri"/>
                <a:cs typeface="Calibri"/>
                <a:sym typeface="Calibri"/>
              </a:rPr>
              <a:t>Voorbeelden</a:t>
            </a:r>
            <a:r>
              <a:rPr lang="en-US" sz="1500" b="1">
                <a:latin typeface="Calibri"/>
                <a:ea typeface="Calibri"/>
                <a:cs typeface="Calibri"/>
                <a:sym typeface="Calibri"/>
              </a:rPr>
              <a:t> </a:t>
            </a:r>
            <a:r>
              <a:rPr lang="en-US" sz="1500" b="1" err="1">
                <a:latin typeface="Calibri"/>
                <a:ea typeface="Calibri"/>
                <a:cs typeface="Calibri"/>
                <a:sym typeface="Calibri"/>
              </a:rPr>
              <a:t>vocabularia</a:t>
            </a:r>
            <a:r>
              <a:rPr lang="en-US" sz="1500" b="1">
                <a:latin typeface="Calibri"/>
                <a:ea typeface="Calibri"/>
                <a:cs typeface="Calibri"/>
                <a:sym typeface="Calibri"/>
              </a:rPr>
              <a:t>:</a:t>
            </a:r>
            <a:endParaRPr sz="1500">
              <a:latin typeface="Calibri"/>
              <a:ea typeface="Calibri"/>
              <a:cs typeface="Calibri"/>
              <a:sym typeface="Calibri"/>
            </a:endParaRPr>
          </a:p>
          <a:p>
            <a:pPr algn="r"/>
            <a:r>
              <a:rPr lang="en-US" sz="1500">
                <a:latin typeface="Calibri"/>
                <a:ea typeface="Calibri"/>
                <a:cs typeface="Calibri"/>
                <a:sym typeface="Calibri"/>
              </a:rPr>
              <a:t>Persoon</a:t>
            </a:r>
            <a:endParaRPr sz="825"/>
          </a:p>
          <a:p>
            <a:pPr algn="r"/>
            <a:r>
              <a:rPr lang="en-US" sz="1500">
                <a:latin typeface="Calibri"/>
                <a:ea typeface="Calibri"/>
                <a:cs typeface="Calibri"/>
                <a:sym typeface="Calibri"/>
              </a:rPr>
              <a:t>Adres</a:t>
            </a:r>
            <a:endParaRPr sz="825"/>
          </a:p>
          <a:p>
            <a:pPr algn="r"/>
            <a:r>
              <a:rPr lang="en-US" sz="1500" err="1">
                <a:latin typeface="Calibri"/>
                <a:ea typeface="Calibri"/>
                <a:cs typeface="Calibri"/>
                <a:sym typeface="Calibri"/>
              </a:rPr>
              <a:t>Organisatie</a:t>
            </a:r>
            <a:endParaRPr sz="1500">
              <a:latin typeface="Calibri"/>
              <a:ea typeface="Calibri"/>
              <a:cs typeface="Calibri"/>
              <a:sym typeface="Calibri"/>
            </a:endParaRPr>
          </a:p>
          <a:p>
            <a:pPr algn="r"/>
            <a:r>
              <a:rPr lang="en-US" sz="1500">
                <a:latin typeface="Calibri"/>
                <a:ea typeface="Calibri"/>
                <a:cs typeface="Calibri"/>
                <a:sym typeface="Calibri"/>
              </a:rPr>
              <a:t>Dienst</a:t>
            </a:r>
            <a:endParaRPr sz="825"/>
          </a:p>
          <a:p>
            <a:pPr algn="r"/>
            <a:r>
              <a:rPr lang="en-US" sz="1500" err="1">
                <a:latin typeface="Calibri"/>
                <a:ea typeface="Calibri"/>
                <a:cs typeface="Calibri"/>
                <a:sym typeface="Calibri"/>
              </a:rPr>
              <a:t>Besluit</a:t>
            </a:r>
            <a:endParaRPr sz="1500">
              <a:latin typeface="Calibri"/>
              <a:ea typeface="Calibri"/>
              <a:cs typeface="Calibri"/>
              <a:sym typeface="Calibri"/>
            </a:endParaRPr>
          </a:p>
          <a:p>
            <a:pPr algn="r"/>
            <a:r>
              <a:rPr lang="en-US" sz="1500" err="1">
                <a:latin typeface="Calibri"/>
                <a:ea typeface="Calibri"/>
                <a:cs typeface="Calibri"/>
                <a:sym typeface="Calibri"/>
              </a:rPr>
              <a:t>Bestuur</a:t>
            </a:r>
            <a:endParaRPr sz="1500">
              <a:latin typeface="Calibri"/>
              <a:ea typeface="Calibri"/>
              <a:cs typeface="Calibri"/>
              <a:sym typeface="Calibri"/>
            </a:endParaRPr>
          </a:p>
          <a:p>
            <a:pPr algn="r"/>
            <a:r>
              <a:rPr lang="en-US" sz="1500" err="1">
                <a:latin typeface="Calibri"/>
                <a:ea typeface="Calibri"/>
                <a:cs typeface="Calibri"/>
                <a:sym typeface="Calibri"/>
              </a:rPr>
              <a:t>Mandaat</a:t>
            </a:r>
            <a:endParaRPr sz="1500">
              <a:latin typeface="Calibri"/>
              <a:ea typeface="Calibri"/>
              <a:cs typeface="Calibri"/>
              <a:sym typeface="Calibri"/>
            </a:endParaRPr>
          </a:p>
          <a:p>
            <a:pPr algn="r"/>
            <a:r>
              <a:rPr lang="en-US" sz="1500">
                <a:latin typeface="Calibri"/>
                <a:ea typeface="Calibri"/>
                <a:cs typeface="Calibri"/>
                <a:sym typeface="Calibri"/>
              </a:rPr>
              <a:t>Melding</a:t>
            </a:r>
            <a:endParaRPr sz="825"/>
          </a:p>
          <a:p>
            <a:pPr algn="r"/>
            <a:r>
              <a:rPr lang="en-US" sz="1500" err="1">
                <a:latin typeface="Calibri"/>
                <a:ea typeface="Calibri"/>
                <a:cs typeface="Calibri"/>
                <a:sym typeface="Calibri"/>
              </a:rPr>
              <a:t>Notificatie</a:t>
            </a:r>
            <a:endParaRPr sz="1500">
              <a:latin typeface="Calibri"/>
              <a:ea typeface="Calibri"/>
              <a:cs typeface="Calibri"/>
              <a:sym typeface="Calibri"/>
            </a:endParaRPr>
          </a:p>
          <a:p>
            <a:pPr algn="r"/>
            <a:r>
              <a:rPr lang="en-US" sz="1500" err="1">
                <a:latin typeface="Calibri"/>
                <a:ea typeface="Calibri"/>
                <a:cs typeface="Calibri"/>
                <a:sym typeface="Calibri"/>
              </a:rPr>
              <a:t>Subsidie</a:t>
            </a:r>
            <a:endParaRPr sz="1500">
              <a:latin typeface="Calibri"/>
              <a:ea typeface="Calibri"/>
              <a:cs typeface="Calibri"/>
              <a:sym typeface="Calibri"/>
            </a:endParaRPr>
          </a:p>
          <a:p>
            <a:pPr algn="r"/>
            <a:r>
              <a:rPr lang="en-US" sz="1500" err="1">
                <a:latin typeface="Calibri"/>
                <a:ea typeface="Calibri"/>
                <a:cs typeface="Calibri"/>
                <a:sym typeface="Calibri"/>
              </a:rPr>
              <a:t>Toestemming</a:t>
            </a:r>
            <a:endParaRPr sz="1500">
              <a:latin typeface="Calibri"/>
              <a:ea typeface="Calibri"/>
              <a:cs typeface="Calibri"/>
              <a:sym typeface="Calibri"/>
            </a:endParaRPr>
          </a:p>
          <a:p>
            <a:pPr algn="r"/>
            <a:r>
              <a:rPr lang="en-US" sz="1500">
                <a:latin typeface="Calibri"/>
                <a:ea typeface="Calibri"/>
                <a:cs typeface="Calibri"/>
                <a:sym typeface="Calibri"/>
              </a:rPr>
              <a:t>Dienst-</a:t>
            </a:r>
            <a:r>
              <a:rPr lang="en-US" sz="1500" err="1">
                <a:latin typeface="Calibri"/>
                <a:ea typeface="Calibri"/>
                <a:cs typeface="Calibri"/>
                <a:sym typeface="Calibri"/>
              </a:rPr>
              <a:t>Transactie</a:t>
            </a:r>
            <a:endParaRPr sz="1500">
              <a:latin typeface="Calibri"/>
              <a:ea typeface="Calibri"/>
              <a:cs typeface="Calibri"/>
              <a:sym typeface="Calibri"/>
            </a:endParaRPr>
          </a:p>
          <a:p>
            <a:pPr algn="r"/>
            <a:r>
              <a:rPr lang="en-US" sz="1500">
                <a:latin typeface="Calibri"/>
                <a:ea typeface="Calibri"/>
                <a:cs typeface="Calibri"/>
                <a:sym typeface="Calibri"/>
              </a:rPr>
              <a:t>Weg</a:t>
            </a:r>
            <a:endParaRPr sz="825"/>
          </a:p>
          <a:p>
            <a:pPr algn="r"/>
            <a:r>
              <a:rPr lang="en-US" sz="1500" err="1">
                <a:latin typeface="Calibri"/>
                <a:ea typeface="Calibri"/>
                <a:cs typeface="Calibri"/>
                <a:sym typeface="Calibri"/>
              </a:rPr>
              <a:t>Wetgeving</a:t>
            </a:r>
            <a:endParaRPr sz="1500">
              <a:latin typeface="Calibri"/>
              <a:ea typeface="Calibri"/>
              <a:cs typeface="Calibri"/>
              <a:sym typeface="Calibri"/>
            </a:endParaRPr>
          </a:p>
          <a:p>
            <a:pPr algn="r"/>
            <a:r>
              <a:rPr lang="en-US" sz="1500" err="1">
                <a:latin typeface="Calibri"/>
                <a:ea typeface="Calibri"/>
                <a:cs typeface="Calibri"/>
                <a:sym typeface="Calibri"/>
              </a:rPr>
              <a:t>Gebouw</a:t>
            </a:r>
            <a:endParaRPr sz="1500">
              <a:latin typeface="Calibri"/>
              <a:ea typeface="Calibri"/>
              <a:cs typeface="Calibri"/>
              <a:sym typeface="Calibri"/>
            </a:endParaRPr>
          </a:p>
          <a:p>
            <a:pPr algn="r"/>
            <a:r>
              <a:rPr lang="en-US" sz="1500" err="1">
                <a:latin typeface="Calibri"/>
                <a:ea typeface="Calibri"/>
                <a:cs typeface="Calibri"/>
                <a:sym typeface="Calibri"/>
              </a:rPr>
              <a:t>Openbaar</a:t>
            </a:r>
            <a:r>
              <a:rPr lang="en-US" sz="1500">
                <a:latin typeface="Calibri"/>
                <a:ea typeface="Calibri"/>
                <a:cs typeface="Calibri"/>
                <a:sym typeface="Calibri"/>
              </a:rPr>
              <a:t> </a:t>
            </a:r>
            <a:r>
              <a:rPr lang="en-US" sz="1500" err="1">
                <a:latin typeface="Calibri"/>
                <a:ea typeface="Calibri"/>
                <a:cs typeface="Calibri"/>
                <a:sym typeface="Calibri"/>
              </a:rPr>
              <a:t>Domein</a:t>
            </a:r>
            <a:endParaRPr sz="1500">
              <a:latin typeface="Calibri"/>
              <a:ea typeface="Calibri"/>
              <a:cs typeface="Calibri"/>
              <a:sym typeface="Calibri"/>
            </a:endParaRPr>
          </a:p>
          <a:p>
            <a:pPr algn="r"/>
            <a:r>
              <a:rPr lang="en-US" sz="1500" err="1">
                <a:latin typeface="Calibri"/>
                <a:ea typeface="Calibri"/>
                <a:cs typeface="Calibri"/>
                <a:sym typeface="Calibri"/>
              </a:rPr>
              <a:t>Mobiliteit</a:t>
            </a:r>
            <a:endParaRPr sz="1500">
              <a:latin typeface="Calibri"/>
              <a:ea typeface="Calibri"/>
              <a:cs typeface="Calibri"/>
              <a:sym typeface="Calibri"/>
            </a:endParaRPr>
          </a:p>
          <a:p>
            <a:pPr algn="r"/>
            <a:r>
              <a:rPr lang="en-US" sz="1500" err="1">
                <a:latin typeface="Calibri"/>
                <a:ea typeface="Calibri"/>
                <a:cs typeface="Calibri"/>
                <a:sym typeface="Calibri"/>
              </a:rPr>
              <a:t>Logies</a:t>
            </a:r>
          </a:p>
        </p:txBody>
      </p:sp>
      <p:sp>
        <p:nvSpPr>
          <p:cNvPr id="1164" name="Google Shape;1164;p126"/>
          <p:cNvSpPr txBox="1"/>
          <p:nvPr/>
        </p:nvSpPr>
        <p:spPr>
          <a:xfrm>
            <a:off x="387061" y="4673311"/>
            <a:ext cx="3356264" cy="334677"/>
          </a:xfrm>
          <a:prstGeom prst="rect">
            <a:avLst/>
          </a:prstGeom>
          <a:noFill/>
          <a:ln>
            <a:noFill/>
          </a:ln>
        </p:spPr>
        <p:txBody>
          <a:bodyPr spcFirstLastPara="1" wrap="square" lIns="68569" tIns="34275" rIns="68569" bIns="34275" anchor="t" anchorCtr="0">
            <a:spAutoFit/>
          </a:bodyPr>
          <a:lstStyle/>
          <a:p>
            <a:r>
              <a:rPr lang="en-US" sz="1725" b="1" u="sng">
                <a:highlight>
                  <a:srgbClr val="FFFF00"/>
                </a:highlight>
                <a:latin typeface="Calibri"/>
                <a:ea typeface="Calibri"/>
                <a:cs typeface="Calibri"/>
                <a:sym typeface="Calibri"/>
                <a:hlinkClick r:id="rId5">
                  <a:extLst>
                    <a:ext uri="{A12FA001-AC4F-418D-AE19-62706E023703}">
                      <ahyp:hlinkClr xmlns:ahyp="http://schemas.microsoft.com/office/drawing/2018/hyperlinkcolor" val="tx"/>
                    </a:ext>
                  </a:extLst>
                </a:hlinkClick>
              </a:rPr>
              <a:t>https://data.vlaanderen.be/ns/</a:t>
            </a:r>
            <a:r>
              <a:rPr lang="en-US" sz="1725" b="1">
                <a:highlight>
                  <a:srgbClr val="FFFF00"/>
                </a:highlight>
                <a:latin typeface="Calibri"/>
                <a:ea typeface="Calibri"/>
                <a:cs typeface="Calibri"/>
                <a:sym typeface="Calibri"/>
              </a:rPr>
              <a:t> </a:t>
            </a:r>
            <a:endParaRPr sz="1050">
              <a:highlight>
                <a:srgbClr val="FFFF00"/>
              </a:highlight>
              <a:latin typeface="Calibri"/>
              <a:ea typeface="Calibri"/>
              <a:cs typeface="Calibri"/>
              <a:sym typeface="Calibri"/>
            </a:endParaRPr>
          </a:p>
        </p:txBody>
      </p:sp>
      <p:sp>
        <p:nvSpPr>
          <p:cNvPr id="3" name="Title 2">
            <a:extLst>
              <a:ext uri="{FF2B5EF4-FFF2-40B4-BE49-F238E27FC236}">
                <a16:creationId xmlns:a16="http://schemas.microsoft.com/office/drawing/2014/main" id="{9B793AF0-D8B0-B6A9-064C-733D750EAB39}"/>
              </a:ext>
            </a:extLst>
          </p:cNvPr>
          <p:cNvSpPr>
            <a:spLocks noGrp="1"/>
          </p:cNvSpPr>
          <p:nvPr>
            <p:ph type="title"/>
          </p:nvPr>
        </p:nvSpPr>
        <p:spPr/>
        <p:txBody>
          <a:bodyPr>
            <a:normAutofit fontScale="90000"/>
          </a:bodyPr>
          <a:lstStyle/>
          <a:p>
            <a:endParaRPr lang="en-US"/>
          </a:p>
        </p:txBody>
      </p:sp>
      <p:sp>
        <p:nvSpPr>
          <p:cNvPr id="5" name="Google Shape;395;g1a30d34c7e0_0_402">
            <a:extLst>
              <a:ext uri="{FF2B5EF4-FFF2-40B4-BE49-F238E27FC236}">
                <a16:creationId xmlns:a16="http://schemas.microsoft.com/office/drawing/2014/main" id="{CF57F4A7-A189-6B6D-BCFA-F2F842C9F9C0}"/>
              </a:ext>
            </a:extLst>
          </p:cNvPr>
          <p:cNvSpPr txBox="1"/>
          <p:nvPr/>
        </p:nvSpPr>
        <p:spPr>
          <a:xfrm>
            <a:off x="387061" y="273844"/>
            <a:ext cx="7886700" cy="738300"/>
          </a:xfrm>
          <a:prstGeom prst="rect">
            <a:avLst/>
          </a:prstGeom>
          <a:noFill/>
          <a:ln>
            <a:noFill/>
          </a:ln>
        </p:spPr>
        <p:txBody>
          <a:bodyPr spcFirstLastPara="1" wrap="square" lIns="68550" tIns="34275" rIns="68550" bIns="34275" anchor="t" anchorCtr="0">
            <a:noAutofit/>
          </a:bodyPr>
          <a:lstStyle/>
          <a:p>
            <a:r>
              <a:rPr lang="en-GB" sz="2800" b="1" dirty="0" err="1"/>
              <a:t>Semantische</a:t>
            </a:r>
            <a:r>
              <a:rPr lang="en-GB" sz="2800" b="1" dirty="0"/>
              <a:t> </a:t>
            </a:r>
            <a:r>
              <a:rPr lang="en-GB" sz="2800" b="1" dirty="0" err="1"/>
              <a:t>interoperabiliteit</a:t>
            </a:r>
            <a:endParaRPr lang="en-US" sz="1200" dirty="0"/>
          </a:p>
        </p:txBody>
      </p:sp>
    </p:spTree>
    <p:extLst>
      <p:ext uri="{BB962C8B-B14F-4D97-AF65-F5344CB8AC3E}">
        <p14:creationId xmlns:p14="http://schemas.microsoft.com/office/powerpoint/2010/main" val="692109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Praktische afspraken</a:t>
            </a:r>
            <a:endParaRPr lang="nl-BE" sz="1200" b="0" i="0" u="none" strike="noStrike" cap="none" dirty="0">
              <a:solidFill>
                <a:srgbClr val="000000"/>
              </a:solidFill>
              <a:latin typeface="Arial"/>
              <a:ea typeface="Arial"/>
              <a:cs typeface="Arial"/>
              <a:sym typeface="Arial"/>
            </a:endParaRPr>
          </a:p>
        </p:txBody>
      </p:sp>
      <p:sp>
        <p:nvSpPr>
          <p:cNvPr id="362" name="Google Shape;362;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7" name="Google Shape;367;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368" name="Google Shape;368;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369" name="Google Shape;369;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370" name="Google Shape;370;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2" name="Google Shape;372;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373" name="Google Shape;373;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74" name="Google Shape;374;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26"/>
          <p:cNvSpPr txBox="1"/>
          <p:nvPr/>
        </p:nvSpPr>
        <p:spPr>
          <a:xfrm>
            <a:off x="628651" y="273845"/>
            <a:ext cx="4081122"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dirty="0">
                <a:solidFill>
                  <a:schemeClr val="tx1">
                    <a:lumMod val="50000"/>
                  </a:schemeClr>
                </a:solidFill>
              </a:rPr>
              <a:t>OSLO </a:t>
            </a:r>
            <a:r>
              <a:rPr lang="en-GB" sz="2800" b="1" dirty="0" err="1">
                <a:solidFill>
                  <a:schemeClr val="tx1">
                    <a:lumMod val="50000"/>
                  </a:schemeClr>
                </a:solidFill>
              </a:rPr>
              <a:t>Tijdlijn</a:t>
            </a:r>
            <a:endParaRPr lang="en-US" sz="1600" dirty="0">
              <a:solidFill>
                <a:schemeClr val="tx1">
                  <a:lumMod val="50000"/>
                </a:schemeClr>
              </a:solidFill>
            </a:endParaRPr>
          </a:p>
        </p:txBody>
      </p:sp>
      <p:cxnSp>
        <p:nvCxnSpPr>
          <p:cNvPr id="1091" name="Google Shape;1091;p26"/>
          <p:cNvCxnSpPr/>
          <p:nvPr/>
        </p:nvCxnSpPr>
        <p:spPr>
          <a:xfrm>
            <a:off x="7079650" y="2452072"/>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a:cxnSpLocks/>
            <a:endCxn id="1112" idx="0"/>
          </p:cNvCxnSpPr>
          <p:nvPr/>
        </p:nvCxnSpPr>
        <p:spPr>
          <a:xfrm flipV="1">
            <a:off x="8468607" y="2681590"/>
            <a:ext cx="0" cy="624599"/>
          </a:xfrm>
          <a:prstGeom prst="straightConnector1">
            <a:avLst/>
          </a:prstGeom>
          <a:noFill/>
          <a:ln w="3175" cap="sq" cmpd="sng">
            <a:solidFill>
              <a:srgbClr val="454034"/>
            </a:solidFill>
            <a:prstDash val="solid"/>
            <a:round/>
            <a:headEnd type="oval" w="med" len="med"/>
            <a:tailEnd type="none" w="sm" len="sm"/>
          </a:ln>
        </p:spPr>
      </p:cxnSp>
      <p:cxnSp>
        <p:nvCxnSpPr>
          <p:cNvPr id="1094" name="Google Shape;1094;p26"/>
          <p:cNvCxnSpPr/>
          <p:nvPr/>
        </p:nvCxnSpPr>
        <p:spPr>
          <a:xfrm flipH="1">
            <a:off x="3407008" y="2484885"/>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3830951" y="3006449"/>
            <a:ext cx="0" cy="377351"/>
          </a:xfrm>
          <a:prstGeom prst="straightConnector1">
            <a:avLst/>
          </a:prstGeom>
          <a:noFill/>
          <a:ln w="12700" cap="sq" cmpd="sng">
            <a:solidFill>
              <a:srgbClr val="454034"/>
            </a:solidFill>
            <a:prstDash val="solid"/>
            <a:round/>
            <a:headEnd type="none" w="sm" len="sm"/>
            <a:tailEnd type="oval" w="med" len="med"/>
          </a:ln>
        </p:spPr>
      </p:cxnSp>
      <p:sp>
        <p:nvSpPr>
          <p:cNvPr id="1098" name="Google Shape;1098;p26"/>
          <p:cNvSpPr/>
          <p:nvPr/>
        </p:nvSpPr>
        <p:spPr>
          <a:xfrm rot="5400000">
            <a:off x="8525461" y="2821697"/>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endParaRPr sz="1600">
              <a:solidFill>
                <a:schemeClr val="dk1"/>
              </a:solidFill>
              <a:latin typeface="Arial"/>
              <a:ea typeface="Arial"/>
              <a:cs typeface="Arial"/>
              <a:sym typeface="Arial"/>
            </a:endParaRPr>
          </a:p>
        </p:txBody>
      </p:sp>
      <p:cxnSp>
        <p:nvCxnSpPr>
          <p:cNvPr id="1099" name="Google Shape;1099;p26"/>
          <p:cNvCxnSpPr/>
          <p:nvPr/>
        </p:nvCxnSpPr>
        <p:spPr>
          <a:xfrm>
            <a:off x="1321561" y="2466949"/>
            <a:ext cx="900" cy="371700"/>
          </a:xfrm>
          <a:prstGeom prst="straightConnector1">
            <a:avLst/>
          </a:prstGeom>
          <a:noFill/>
          <a:ln w="12700" cap="sq" cmpd="sng">
            <a:solidFill>
              <a:srgbClr val="454034"/>
            </a:solidFill>
            <a:prstDash val="solid"/>
            <a:round/>
            <a:headEnd type="oval" w="med" len="med"/>
            <a:tailEnd type="none" w="sm" len="sm"/>
          </a:ln>
        </p:spPr>
      </p:cxnSp>
      <p:sp>
        <p:nvSpPr>
          <p:cNvPr id="1107" name="Google Shape;1107;p26"/>
          <p:cNvSpPr txBox="1"/>
          <p:nvPr/>
        </p:nvSpPr>
        <p:spPr>
          <a:xfrm>
            <a:off x="818504" y="2223722"/>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latin typeface="Arial"/>
                <a:ea typeface="Arial"/>
                <a:cs typeface="Arial"/>
                <a:sym typeface="Arial"/>
              </a:rPr>
              <a:t>Kick-Off </a:t>
            </a:r>
            <a:endParaRPr lang="en-US" sz="400" b="1">
              <a:solidFill>
                <a:schemeClr val="dk1"/>
              </a:solidFill>
            </a:endParaRPr>
          </a:p>
        </p:txBody>
      </p:sp>
      <p:sp>
        <p:nvSpPr>
          <p:cNvPr id="1108" name="Google Shape;1108;p26"/>
          <p:cNvSpPr txBox="1"/>
          <p:nvPr/>
        </p:nvSpPr>
        <p:spPr>
          <a:xfrm>
            <a:off x="2884230" y="2216658"/>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err="1">
                <a:solidFill>
                  <a:schemeClr val="dk1"/>
                </a:solidFill>
              </a:rPr>
              <a:t>Werksessie</a:t>
            </a:r>
            <a:r>
              <a:rPr lang="en-GB" sz="950" b="1">
                <a:solidFill>
                  <a:schemeClr val="dk1"/>
                </a:solidFill>
              </a:rPr>
              <a:t> LB</a:t>
            </a:r>
            <a:endParaRPr lang="en-GB" sz="750" b="1" strike="sngStrike">
              <a:solidFill>
                <a:schemeClr val="dk1"/>
              </a:solidFill>
              <a:latin typeface="Arial"/>
              <a:ea typeface="Arial"/>
              <a:cs typeface="Arial"/>
              <a:sym typeface="Arial"/>
            </a:endParaRPr>
          </a:p>
          <a:p>
            <a:pPr algn="ctr">
              <a:buSzPts val="1050"/>
            </a:pPr>
            <a:endParaRPr sz="750">
              <a:solidFill>
                <a:schemeClr val="dk1"/>
              </a:solidFill>
            </a:endParaRPr>
          </a:p>
        </p:txBody>
      </p:sp>
      <p:sp>
        <p:nvSpPr>
          <p:cNvPr id="1109" name="Google Shape;1109;p26"/>
          <p:cNvSpPr txBox="1"/>
          <p:nvPr/>
        </p:nvSpPr>
        <p:spPr>
          <a:xfrm>
            <a:off x="3335501" y="3455716"/>
            <a:ext cx="984300" cy="5565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1</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1110" name="Google Shape;1110;p26"/>
          <p:cNvSpPr txBox="1"/>
          <p:nvPr/>
        </p:nvSpPr>
        <p:spPr>
          <a:xfrm>
            <a:off x="6744839" y="2132306"/>
            <a:ext cx="984300" cy="3120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Start </a:t>
            </a:r>
            <a:r>
              <a:rPr lang="en-GB" sz="800" err="1">
                <a:solidFill>
                  <a:schemeClr val="dk1"/>
                </a:solidFill>
                <a:latin typeface="Arial"/>
                <a:ea typeface="Arial"/>
                <a:cs typeface="Arial"/>
                <a:sym typeface="Arial"/>
              </a:rPr>
              <a:t>publieke</a:t>
            </a:r>
            <a:r>
              <a:rPr lang="en-GB" sz="800">
                <a:solidFill>
                  <a:schemeClr val="dk1"/>
                </a:solidFill>
                <a:latin typeface="Arial"/>
                <a:ea typeface="Arial"/>
                <a:cs typeface="Arial"/>
                <a:sym typeface="Arial"/>
              </a:rPr>
              <a:t>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a:t>
            </a:r>
            <a:r>
              <a:rPr lang="en-GB" sz="800" err="1">
                <a:solidFill>
                  <a:schemeClr val="dk1"/>
                </a:solidFill>
                <a:latin typeface="Arial"/>
                <a:ea typeface="Arial"/>
                <a:cs typeface="Arial"/>
                <a:sym typeface="Arial"/>
              </a:rPr>
              <a:t>periode</a:t>
            </a:r>
            <a:endParaRPr lang="en-GB" sz="300" err="1">
              <a:solidFill>
                <a:schemeClr val="dk1"/>
              </a:solidFill>
              <a:latin typeface="Arial"/>
              <a:ea typeface="Arial"/>
              <a:cs typeface="Arial"/>
              <a:sym typeface="Arial"/>
            </a:endParaRPr>
          </a:p>
        </p:txBody>
      </p:sp>
      <p:sp>
        <p:nvSpPr>
          <p:cNvPr id="1111" name="Google Shape;1111;p26"/>
          <p:cNvSpPr txBox="1"/>
          <p:nvPr/>
        </p:nvSpPr>
        <p:spPr>
          <a:xfrm>
            <a:off x="8023201" y="3440624"/>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Eind </a:t>
            </a:r>
            <a:r>
              <a:rPr lang="en-GB" sz="800" err="1">
                <a:solidFill>
                  <a:schemeClr val="dk1"/>
                </a:solidFill>
                <a:latin typeface="Arial"/>
                <a:ea typeface="Arial"/>
                <a:cs typeface="Arial"/>
                <a:sym typeface="Arial"/>
              </a:rPr>
              <a:t>publieke</a:t>
            </a:r>
            <a:r>
              <a:rPr lang="en-GB" sz="800">
                <a:solidFill>
                  <a:schemeClr val="dk1"/>
                </a:solidFill>
                <a:latin typeface="Arial"/>
                <a:ea typeface="Arial"/>
                <a:cs typeface="Arial"/>
                <a:sym typeface="Arial"/>
              </a:rPr>
              <a:t>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a:t>
            </a:r>
            <a:r>
              <a:rPr lang="en-GB" sz="800" err="1">
                <a:solidFill>
                  <a:schemeClr val="dk1"/>
                </a:solidFill>
                <a:latin typeface="Arial"/>
                <a:ea typeface="Arial"/>
                <a:cs typeface="Arial"/>
                <a:sym typeface="Arial"/>
              </a:rPr>
              <a:t>periode</a:t>
            </a:r>
            <a:endParaRPr sz="300">
              <a:solidFill>
                <a:schemeClr val="dk1"/>
              </a:solidFill>
              <a:latin typeface="Arial"/>
              <a:ea typeface="Arial"/>
              <a:cs typeface="Arial"/>
              <a:sym typeface="Arial"/>
            </a:endParaRPr>
          </a:p>
        </p:txBody>
      </p:sp>
      <p:sp>
        <p:nvSpPr>
          <p:cNvPr id="1112" name="Google Shape;1112;p26"/>
          <p:cNvSpPr/>
          <p:nvPr/>
        </p:nvSpPr>
        <p:spPr>
          <a:xfrm rot="5400000">
            <a:off x="7657609" y="1870591"/>
            <a:ext cx="233041" cy="1388957"/>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800"/>
            </a:pPr>
            <a:endParaRPr sz="1800">
              <a:solidFill>
                <a:srgbClr val="000000"/>
              </a:solidFill>
              <a:latin typeface="Arial"/>
              <a:ea typeface="Arial"/>
              <a:cs typeface="Arial"/>
              <a:sym typeface="Arial"/>
            </a:endParaRPr>
          </a:p>
        </p:txBody>
      </p:sp>
      <p:sp>
        <p:nvSpPr>
          <p:cNvPr id="1113" name="Google Shape;1113;p26"/>
          <p:cNvSpPr txBox="1"/>
          <p:nvPr/>
        </p:nvSpPr>
        <p:spPr>
          <a:xfrm>
            <a:off x="7494055" y="2182090"/>
            <a:ext cx="13176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800"/>
            </a:pPr>
            <a:r>
              <a:rPr lang="en-GB" sz="700" err="1">
                <a:solidFill>
                  <a:schemeClr val="dk1"/>
                </a:solidFill>
                <a:latin typeface="Arial"/>
                <a:ea typeface="Arial"/>
                <a:cs typeface="Arial"/>
                <a:sym typeface="Arial"/>
              </a:rPr>
              <a:t>Implementatie</a:t>
            </a:r>
            <a:r>
              <a:rPr lang="en-GB" sz="700">
                <a:solidFill>
                  <a:schemeClr val="dk1"/>
                </a:solidFill>
                <a:latin typeface="Arial"/>
                <a:ea typeface="Arial"/>
                <a:cs typeface="Arial"/>
                <a:sym typeface="Arial"/>
              </a:rPr>
              <a:t> van de </a:t>
            </a:r>
            <a:r>
              <a:rPr lang="en-GB" sz="700" err="1">
                <a:solidFill>
                  <a:schemeClr val="dk1"/>
                </a:solidFill>
                <a:latin typeface="Arial"/>
                <a:ea typeface="Arial"/>
                <a:cs typeface="Arial"/>
                <a:sym typeface="Arial"/>
              </a:rPr>
              <a:t>ontwerpstandaard</a:t>
            </a:r>
          </a:p>
          <a:p>
            <a:pPr algn="ctr">
              <a:buClr>
                <a:srgbClr val="000000"/>
              </a:buClr>
              <a:buSzPts val="1100"/>
            </a:pPr>
            <a:endParaRPr sz="800">
              <a:solidFill>
                <a:schemeClr val="dk1"/>
              </a:solidFill>
              <a:latin typeface="Arial"/>
              <a:ea typeface="Arial"/>
              <a:cs typeface="Arial"/>
              <a:sym typeface="Arial"/>
            </a:endParaRPr>
          </a:p>
        </p:txBody>
      </p:sp>
      <p:sp>
        <p:nvSpPr>
          <p:cNvPr id="1114" name="Google Shape;1114;p26"/>
          <p:cNvSpPr/>
          <p:nvPr/>
        </p:nvSpPr>
        <p:spPr>
          <a:xfrm>
            <a:off x="949015" y="2699858"/>
            <a:ext cx="7707246" cy="381678"/>
          </a:xfrm>
          <a:prstGeom prst="rect">
            <a:avLst/>
          </a:prstGeom>
          <a:solidFill>
            <a:srgbClr val="888484"/>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500" b="1">
                <a:solidFill>
                  <a:schemeClr val="lt1"/>
                </a:solidFill>
                <a:latin typeface="Arial"/>
                <a:ea typeface="Arial"/>
                <a:cs typeface="Arial"/>
                <a:sym typeface="Arial"/>
              </a:rPr>
              <a:t>2024</a:t>
            </a:r>
            <a:endParaRPr sz="1500" b="1">
              <a:solidFill>
                <a:schemeClr val="lt1"/>
              </a:solidFill>
              <a:latin typeface="Arial"/>
              <a:ea typeface="Arial"/>
              <a:cs typeface="Arial"/>
              <a:sym typeface="Arial"/>
            </a:endParaRPr>
          </a:p>
        </p:txBody>
      </p:sp>
      <p:sp>
        <p:nvSpPr>
          <p:cNvPr id="1119" name="Google Shape;1119;p26"/>
          <p:cNvSpPr txBox="1"/>
          <p:nvPr/>
        </p:nvSpPr>
        <p:spPr>
          <a:xfrm>
            <a:off x="6258112" y="3480849"/>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3</a:t>
            </a:r>
            <a:endParaRPr lang="en-GB" sz="800" b="1">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2" y="103858"/>
            <a:ext cx="620072" cy="620072"/>
          </a:xfrm>
          <a:prstGeom prst="rect">
            <a:avLst/>
          </a:prstGeom>
          <a:noFill/>
          <a:ln>
            <a:noFill/>
          </a:ln>
        </p:spPr>
      </p:pic>
      <p:cxnSp>
        <p:nvCxnSpPr>
          <p:cNvPr id="1122" name="Google Shape;1122;p26"/>
          <p:cNvCxnSpPr/>
          <p:nvPr/>
        </p:nvCxnSpPr>
        <p:spPr>
          <a:xfrm flipH="1">
            <a:off x="6738845" y="3041441"/>
            <a:ext cx="3300" cy="343200"/>
          </a:xfrm>
          <a:prstGeom prst="straightConnector1">
            <a:avLst/>
          </a:prstGeom>
          <a:noFill/>
          <a:ln w="12700" cap="sq" cmpd="sng">
            <a:solidFill>
              <a:srgbClr val="454034"/>
            </a:solidFill>
            <a:prstDash val="solid"/>
            <a:round/>
            <a:headEnd type="none" w="sm" len="sm"/>
            <a:tailEnd type="oval" w="med" len="med"/>
          </a:ln>
        </p:spPr>
      </p:cxnSp>
      <p:sp>
        <p:nvSpPr>
          <p:cNvPr id="9" name="Google Shape;845;g1490696dcd7_1_528">
            <a:extLst>
              <a:ext uri="{FF2B5EF4-FFF2-40B4-BE49-F238E27FC236}">
                <a16:creationId xmlns:a16="http://schemas.microsoft.com/office/drawing/2014/main" id="{FF43A114-DF1B-124D-621C-8B9BAC3CE0EE}"/>
              </a:ext>
            </a:extLst>
          </p:cNvPr>
          <p:cNvSpPr txBox="1"/>
          <p:nvPr/>
        </p:nvSpPr>
        <p:spPr>
          <a:xfrm>
            <a:off x="1535690" y="1457120"/>
            <a:ext cx="2948696" cy="43080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dirty="0">
                <a:solidFill>
                  <a:srgbClr val="000000"/>
                </a:solidFill>
                <a:latin typeface="Arial"/>
                <a:ea typeface="Arial"/>
                <a:cs typeface="Arial"/>
                <a:sym typeface="Arial"/>
              </a:rPr>
              <a:t>Use cases </a:t>
            </a:r>
            <a:r>
              <a:rPr lang="en-GB" sz="1600" dirty="0" err="1">
                <a:solidFill>
                  <a:srgbClr val="000000"/>
                </a:solidFill>
                <a:latin typeface="Arial"/>
                <a:ea typeface="Arial"/>
                <a:cs typeface="Arial"/>
                <a:sym typeface="Arial"/>
              </a:rPr>
              <a:t>ontwikkelen</a:t>
            </a:r>
            <a:endParaRPr sz="1600" dirty="0">
              <a:solidFill>
                <a:srgbClr val="000000"/>
              </a:solidFill>
              <a:latin typeface="Arial"/>
              <a:ea typeface="Arial"/>
              <a:cs typeface="Arial"/>
              <a:sym typeface="Arial"/>
            </a:endParaRPr>
          </a:p>
        </p:txBody>
      </p:sp>
      <p:sp>
        <p:nvSpPr>
          <p:cNvPr id="11" name="Google Shape;849;g1490696dcd7_1_528">
            <a:extLst>
              <a:ext uri="{FF2B5EF4-FFF2-40B4-BE49-F238E27FC236}">
                <a16:creationId xmlns:a16="http://schemas.microsoft.com/office/drawing/2014/main" id="{5DDA0864-084F-F6AE-9442-0DCD3176A939}"/>
              </a:ext>
            </a:extLst>
          </p:cNvPr>
          <p:cNvSpPr txBox="1"/>
          <p:nvPr/>
        </p:nvSpPr>
        <p:spPr>
          <a:xfrm>
            <a:off x="5966438" y="1457120"/>
            <a:ext cx="3686476" cy="430857"/>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dirty="0" err="1">
                <a:solidFill>
                  <a:srgbClr val="000000"/>
                </a:solidFill>
                <a:latin typeface="Arial"/>
                <a:ea typeface="Arial"/>
                <a:cs typeface="Arial"/>
                <a:sym typeface="Arial"/>
              </a:rPr>
              <a:t>Semantische</a:t>
            </a:r>
            <a:r>
              <a:rPr lang="en-GB" sz="1600" dirty="0">
                <a:solidFill>
                  <a:srgbClr val="000000"/>
                </a:solidFill>
                <a:latin typeface="Arial"/>
                <a:ea typeface="Arial"/>
                <a:cs typeface="Arial"/>
                <a:sym typeface="Arial"/>
              </a:rPr>
              <a:t> </a:t>
            </a:r>
            <a:r>
              <a:rPr lang="en-GB" sz="1600" dirty="0" err="1">
                <a:solidFill>
                  <a:srgbClr val="000000"/>
                </a:solidFill>
                <a:latin typeface="Arial"/>
                <a:ea typeface="Arial"/>
                <a:cs typeface="Arial"/>
                <a:sym typeface="Arial"/>
              </a:rPr>
              <a:t>Standaard</a:t>
            </a:r>
            <a:endParaRPr sz="1600" dirty="0">
              <a:solidFill>
                <a:srgbClr val="000000"/>
              </a:solidFill>
              <a:latin typeface="Arial"/>
              <a:ea typeface="Arial"/>
              <a:cs typeface="Arial"/>
              <a:sym typeface="Arial"/>
            </a:endParaRPr>
          </a:p>
        </p:txBody>
      </p:sp>
      <p:cxnSp>
        <p:nvCxnSpPr>
          <p:cNvPr id="13" name="Google Shape;1094;p26">
            <a:extLst>
              <a:ext uri="{FF2B5EF4-FFF2-40B4-BE49-F238E27FC236}">
                <a16:creationId xmlns:a16="http://schemas.microsoft.com/office/drawing/2014/main" id="{19EF36C5-B8CF-D62E-6870-5896CE3AC008}"/>
              </a:ext>
            </a:extLst>
          </p:cNvPr>
          <p:cNvCxnSpPr/>
          <p:nvPr/>
        </p:nvCxnSpPr>
        <p:spPr>
          <a:xfrm flipH="1">
            <a:off x="2389946" y="2481536"/>
            <a:ext cx="8100" cy="493200"/>
          </a:xfrm>
          <a:prstGeom prst="straightConnector1">
            <a:avLst/>
          </a:prstGeom>
          <a:noFill/>
          <a:ln w="12700" cap="sq" cmpd="sng">
            <a:solidFill>
              <a:srgbClr val="454034"/>
            </a:solidFill>
            <a:prstDash val="solid"/>
            <a:round/>
            <a:headEnd type="oval" w="med" len="med"/>
            <a:tailEnd type="none" w="sm" len="sm"/>
          </a:ln>
        </p:spPr>
      </p:cxnSp>
      <p:sp>
        <p:nvSpPr>
          <p:cNvPr id="14" name="Google Shape;1108;p26">
            <a:extLst>
              <a:ext uri="{FF2B5EF4-FFF2-40B4-BE49-F238E27FC236}">
                <a16:creationId xmlns:a16="http://schemas.microsoft.com/office/drawing/2014/main" id="{F317655E-A408-15A8-7315-5465976867F8}"/>
              </a:ext>
            </a:extLst>
          </p:cNvPr>
          <p:cNvSpPr txBox="1"/>
          <p:nvPr/>
        </p:nvSpPr>
        <p:spPr>
          <a:xfrm>
            <a:off x="1857074" y="2079756"/>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rPr>
              <a:t>Business </a:t>
            </a:r>
            <a:r>
              <a:rPr lang="en-GB" sz="950" b="1" err="1">
                <a:solidFill>
                  <a:schemeClr val="dk1"/>
                </a:solidFill>
              </a:rPr>
              <a:t>Werkgroep</a:t>
            </a:r>
            <a:endParaRPr lang="en-GB" sz="750" b="1" strike="sngStrike">
              <a:solidFill>
                <a:schemeClr val="dk1"/>
              </a:solidFill>
              <a:latin typeface="Arial"/>
              <a:ea typeface="Arial"/>
              <a:cs typeface="Arial"/>
              <a:sym typeface="Arial"/>
            </a:endParaRPr>
          </a:p>
          <a:p>
            <a:pPr algn="ctr">
              <a:buSzPts val="1050"/>
            </a:pPr>
            <a:endParaRPr sz="750">
              <a:solidFill>
                <a:schemeClr val="dk1"/>
              </a:solidFill>
            </a:endParaRPr>
          </a:p>
        </p:txBody>
      </p:sp>
      <p:sp>
        <p:nvSpPr>
          <p:cNvPr id="15" name="Google Shape;1119;p26">
            <a:extLst>
              <a:ext uri="{FF2B5EF4-FFF2-40B4-BE49-F238E27FC236}">
                <a16:creationId xmlns:a16="http://schemas.microsoft.com/office/drawing/2014/main" id="{D46BCA39-BE84-A67B-A7BB-BA283BCB4F02}"/>
              </a:ext>
            </a:extLst>
          </p:cNvPr>
          <p:cNvSpPr txBox="1"/>
          <p:nvPr/>
        </p:nvSpPr>
        <p:spPr>
          <a:xfrm>
            <a:off x="4841953" y="3459854"/>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2</a:t>
            </a:r>
            <a:endParaRPr lang="en-GB" sz="800" b="1">
              <a:solidFill>
                <a:schemeClr val="dk1"/>
              </a:solidFill>
            </a:endParaRPr>
          </a:p>
        </p:txBody>
      </p:sp>
      <p:cxnSp>
        <p:nvCxnSpPr>
          <p:cNvPr id="16" name="Google Shape;1122;p26">
            <a:extLst>
              <a:ext uri="{FF2B5EF4-FFF2-40B4-BE49-F238E27FC236}">
                <a16:creationId xmlns:a16="http://schemas.microsoft.com/office/drawing/2014/main" id="{E9FBFFAB-B4E5-A30C-E365-46692D6B81B1}"/>
              </a:ext>
            </a:extLst>
          </p:cNvPr>
          <p:cNvCxnSpPr/>
          <p:nvPr/>
        </p:nvCxnSpPr>
        <p:spPr>
          <a:xfrm flipH="1">
            <a:off x="5322170" y="3045293"/>
            <a:ext cx="3300" cy="343200"/>
          </a:xfrm>
          <a:prstGeom prst="straightConnector1">
            <a:avLst/>
          </a:prstGeom>
          <a:noFill/>
          <a:ln w="12700" cap="sq" cmpd="sng">
            <a:solidFill>
              <a:srgbClr val="454034"/>
            </a:solidFill>
            <a:prstDash val="solid"/>
            <a:round/>
            <a:headEnd type="none" w="sm" len="sm"/>
            <a:tailEnd type="oval" w="med" len="med"/>
          </a:ln>
        </p:spPr>
      </p:cxnSp>
      <p:sp>
        <p:nvSpPr>
          <p:cNvPr id="17" name="Rectangle 16">
            <a:extLst>
              <a:ext uri="{FF2B5EF4-FFF2-40B4-BE49-F238E27FC236}">
                <a16:creationId xmlns:a16="http://schemas.microsoft.com/office/drawing/2014/main" id="{F3014DBA-D379-5206-22CD-E13EC3D33793}"/>
              </a:ext>
            </a:extLst>
          </p:cNvPr>
          <p:cNvSpPr/>
          <p:nvPr/>
        </p:nvSpPr>
        <p:spPr>
          <a:xfrm>
            <a:off x="1976035" y="1862387"/>
            <a:ext cx="1946055" cy="97626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
        <p:nvSpPr>
          <p:cNvPr id="18" name="Rectangle 17">
            <a:extLst>
              <a:ext uri="{FF2B5EF4-FFF2-40B4-BE49-F238E27FC236}">
                <a16:creationId xmlns:a16="http://schemas.microsoft.com/office/drawing/2014/main" id="{2C8FB6C6-1727-F852-4E97-713F6BF6F92F}"/>
              </a:ext>
            </a:extLst>
          </p:cNvPr>
          <p:cNvSpPr/>
          <p:nvPr/>
        </p:nvSpPr>
        <p:spPr>
          <a:xfrm>
            <a:off x="3390817" y="3006448"/>
            <a:ext cx="3770598" cy="95236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
        <p:nvSpPr>
          <p:cNvPr id="19" name="Google Shape;845;g1490696dcd7_1_528">
            <a:extLst>
              <a:ext uri="{FF2B5EF4-FFF2-40B4-BE49-F238E27FC236}">
                <a16:creationId xmlns:a16="http://schemas.microsoft.com/office/drawing/2014/main" id="{BD205A71-8888-649A-B882-F8A936D4E8D5}"/>
              </a:ext>
            </a:extLst>
          </p:cNvPr>
          <p:cNvSpPr txBox="1"/>
          <p:nvPr/>
        </p:nvSpPr>
        <p:spPr>
          <a:xfrm>
            <a:off x="3922090" y="4159202"/>
            <a:ext cx="2948696" cy="43080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a:solidFill>
                  <a:srgbClr val="000000"/>
                </a:solidFill>
                <a:latin typeface="Arial"/>
                <a:ea typeface="Arial"/>
                <a:cs typeface="Arial"/>
                <a:sym typeface="Arial"/>
              </a:rPr>
              <a:t>Data model </a:t>
            </a:r>
            <a:r>
              <a:rPr lang="en-GB" sz="1600" err="1">
                <a:solidFill>
                  <a:srgbClr val="000000"/>
                </a:solidFill>
                <a:latin typeface="Arial"/>
                <a:ea typeface="Arial"/>
                <a:cs typeface="Arial"/>
                <a:sym typeface="Arial"/>
              </a:rPr>
              <a:t>ontwikkelen</a:t>
            </a:r>
            <a:endParaRPr sz="1600">
              <a:solidFill>
                <a:srgbClr val="000000"/>
              </a:solidFill>
              <a:latin typeface="Arial"/>
              <a:ea typeface="Arial"/>
              <a:cs typeface="Arial"/>
              <a:sym typeface="Arial"/>
            </a:endParaRPr>
          </a:p>
        </p:txBody>
      </p:sp>
      <p:cxnSp>
        <p:nvCxnSpPr>
          <p:cNvPr id="21" name="Straight Arrow Connector 20">
            <a:extLst>
              <a:ext uri="{FF2B5EF4-FFF2-40B4-BE49-F238E27FC236}">
                <a16:creationId xmlns:a16="http://schemas.microsoft.com/office/drawing/2014/main" id="{86495CF1-3733-A0F1-FB17-8BA330298A4C}"/>
              </a:ext>
            </a:extLst>
          </p:cNvPr>
          <p:cNvCxnSpPr/>
          <p:nvPr/>
        </p:nvCxnSpPr>
        <p:spPr>
          <a:xfrm>
            <a:off x="3390817" y="4510007"/>
            <a:ext cx="3770598"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Google Shape;1109;p26">
            <a:extLst>
              <a:ext uri="{FF2B5EF4-FFF2-40B4-BE49-F238E27FC236}">
                <a16:creationId xmlns:a16="http://schemas.microsoft.com/office/drawing/2014/main" id="{4C8B0EB4-5DED-FB9E-66A8-935E05987F4A}"/>
              </a:ext>
            </a:extLst>
          </p:cNvPr>
          <p:cNvSpPr txBox="1"/>
          <p:nvPr/>
        </p:nvSpPr>
        <p:spPr>
          <a:xfrm>
            <a:off x="3010038" y="4591406"/>
            <a:ext cx="984300" cy="177844"/>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dirty="0" err="1">
                <a:solidFill>
                  <a:schemeClr val="dk1"/>
                </a:solidFill>
              </a:rPr>
              <a:t>Eenvoudig</a:t>
            </a:r>
            <a:endParaRPr sz="800" b="1" dirty="0">
              <a:solidFill>
                <a:schemeClr val="dk1"/>
              </a:solidFill>
            </a:endParaRPr>
          </a:p>
          <a:p>
            <a:pPr algn="ctr">
              <a:buSzPts val="1050"/>
            </a:pPr>
            <a:endParaRPr sz="400" b="1" dirty="0">
              <a:solidFill>
                <a:schemeClr val="dk1"/>
              </a:solidFill>
              <a:latin typeface="Arial"/>
              <a:ea typeface="Arial"/>
              <a:cs typeface="Arial"/>
              <a:sym typeface="Arial"/>
            </a:endParaRPr>
          </a:p>
        </p:txBody>
      </p:sp>
      <p:sp>
        <p:nvSpPr>
          <p:cNvPr id="24" name="Google Shape;1109;p26">
            <a:extLst>
              <a:ext uri="{FF2B5EF4-FFF2-40B4-BE49-F238E27FC236}">
                <a16:creationId xmlns:a16="http://schemas.microsoft.com/office/drawing/2014/main" id="{217A6ADB-2426-C03F-337A-B5E0C948662B}"/>
              </a:ext>
            </a:extLst>
          </p:cNvPr>
          <p:cNvSpPr txBox="1"/>
          <p:nvPr/>
        </p:nvSpPr>
        <p:spPr>
          <a:xfrm>
            <a:off x="6587500" y="4591406"/>
            <a:ext cx="984300" cy="177844"/>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dirty="0">
                <a:solidFill>
                  <a:schemeClr val="dk1"/>
                </a:solidFill>
              </a:rPr>
              <a:t>Complex</a:t>
            </a:r>
            <a:endParaRPr sz="800" b="1" dirty="0">
              <a:solidFill>
                <a:schemeClr val="dk1"/>
              </a:solidFill>
            </a:endParaRPr>
          </a:p>
          <a:p>
            <a:pPr algn="ctr">
              <a:buSzPts val="1050"/>
            </a:pPr>
            <a:endParaRPr sz="400" b="1" dirty="0">
              <a:solidFill>
                <a:schemeClr val="dk1"/>
              </a:solidFill>
              <a:latin typeface="Arial"/>
              <a:ea typeface="Arial"/>
              <a:cs typeface="Arial"/>
              <a:sym typeface="Arial"/>
            </a:endParaRPr>
          </a:p>
        </p:txBody>
      </p:sp>
      <p:sp>
        <p:nvSpPr>
          <p:cNvPr id="25" name="Rectangle 24">
            <a:extLst>
              <a:ext uri="{FF2B5EF4-FFF2-40B4-BE49-F238E27FC236}">
                <a16:creationId xmlns:a16="http://schemas.microsoft.com/office/drawing/2014/main" id="{34BAE1FD-E865-71D7-42CA-00D87F67A60C}"/>
              </a:ext>
            </a:extLst>
          </p:cNvPr>
          <p:cNvSpPr/>
          <p:nvPr/>
        </p:nvSpPr>
        <p:spPr>
          <a:xfrm>
            <a:off x="6836449" y="1862388"/>
            <a:ext cx="1946055" cy="93625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Tree>
    <p:extLst>
      <p:ext uri="{BB962C8B-B14F-4D97-AF65-F5344CB8AC3E}">
        <p14:creationId xmlns:p14="http://schemas.microsoft.com/office/powerpoint/2010/main" val="1505653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5">
          <a:extLst>
            <a:ext uri="{FF2B5EF4-FFF2-40B4-BE49-F238E27FC236}">
              <a16:creationId xmlns:a16="http://schemas.microsoft.com/office/drawing/2014/main" id="{4453E4DA-DCA6-D095-A13D-5128397B6308}"/>
            </a:ext>
          </a:extLst>
        </p:cNvPr>
        <p:cNvGrpSpPr/>
        <p:nvPr/>
      </p:nvGrpSpPr>
      <p:grpSpPr>
        <a:xfrm>
          <a:off x="0" y="0"/>
          <a:ext cx="0" cy="0"/>
          <a:chOff x="0" y="0"/>
          <a:chExt cx="0" cy="0"/>
        </a:xfrm>
      </p:grpSpPr>
      <p:sp>
        <p:nvSpPr>
          <p:cNvPr id="796" name="Google Shape;796;g11ee090956d_0_377">
            <a:extLst>
              <a:ext uri="{FF2B5EF4-FFF2-40B4-BE49-F238E27FC236}">
                <a16:creationId xmlns:a16="http://schemas.microsoft.com/office/drawing/2014/main" id="{4CDB3E49-BE41-7786-3F12-BFD6BA5B9643}"/>
              </a:ext>
            </a:extLst>
          </p:cNvPr>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NL" sz="2800" b="1" i="0" u="none" strike="noStrike" cap="none" dirty="0">
                <a:solidFill>
                  <a:srgbClr val="000000"/>
                </a:solidFill>
                <a:latin typeface="Arial"/>
                <a:ea typeface="Arial"/>
                <a:cs typeface="Arial"/>
                <a:sym typeface="Arial"/>
              </a:rPr>
              <a:t>Afstemmen met bestaande data standaarden</a:t>
            </a:r>
          </a:p>
        </p:txBody>
      </p:sp>
      <p:pic>
        <p:nvPicPr>
          <p:cNvPr id="4" name="Picture 3" descr="A screenshot of a computer&#10;&#10;Description automatically generated">
            <a:extLst>
              <a:ext uri="{FF2B5EF4-FFF2-40B4-BE49-F238E27FC236}">
                <a16:creationId xmlns:a16="http://schemas.microsoft.com/office/drawing/2014/main" id="{7240DA59-9EFF-B35C-1005-A26FF7AF8405}"/>
              </a:ext>
            </a:extLst>
          </p:cNvPr>
          <p:cNvPicPr>
            <a:picLocks noChangeAspect="1"/>
          </p:cNvPicPr>
          <p:nvPr/>
        </p:nvPicPr>
        <p:blipFill>
          <a:blip r:embed="rId3"/>
          <a:stretch>
            <a:fillRect/>
          </a:stretch>
        </p:blipFill>
        <p:spPr>
          <a:xfrm>
            <a:off x="813485" y="1436097"/>
            <a:ext cx="7686700" cy="2951753"/>
          </a:xfrm>
          <a:prstGeom prst="rect">
            <a:avLst/>
          </a:prstGeom>
        </p:spPr>
      </p:pic>
    </p:spTree>
    <p:extLst>
      <p:ext uri="{BB962C8B-B14F-4D97-AF65-F5344CB8AC3E}">
        <p14:creationId xmlns:p14="http://schemas.microsoft.com/office/powerpoint/2010/main" val="280250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dirty="0"/>
              <a:t>Samenvatting </a:t>
            </a:r>
            <a:endParaRPr lang="en-US"/>
          </a:p>
          <a:p>
            <a:pPr algn="ctr"/>
            <a:r>
              <a:rPr lang="nl-BE" sz="3700" b="1" dirty="0"/>
              <a:t>Thematische Werkgroep 1</a:t>
            </a:r>
            <a:endParaRPr lang="en-US" dirty="0"/>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025974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2966c4f14f9_0_0"/>
          <p:cNvSpPr txBox="1"/>
          <p:nvPr/>
        </p:nvSpPr>
        <p:spPr>
          <a:xfrm>
            <a:off x="889483" y="1443430"/>
            <a:ext cx="3496500" cy="1162800"/>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SzPts val="1100"/>
              <a:buChar char="●"/>
            </a:pPr>
            <a:r>
              <a:rPr lang="nl-BE" sz="1100"/>
              <a:t>Basisterminologie</a:t>
            </a:r>
            <a:endParaRPr sz="1100"/>
          </a:p>
          <a:p>
            <a:pPr marL="914400" marR="0" lvl="1" indent="-298450" algn="l" rtl="0">
              <a:lnSpc>
                <a:spcPct val="100000"/>
              </a:lnSpc>
              <a:spcBef>
                <a:spcPts val="0"/>
              </a:spcBef>
              <a:spcAft>
                <a:spcPts val="0"/>
              </a:spcAft>
              <a:buSzPts val="1100"/>
              <a:buChar char="○"/>
            </a:pPr>
            <a:r>
              <a:rPr lang="nl-BE" sz="1100"/>
              <a:t>Unified Modeling Language</a:t>
            </a:r>
            <a:endParaRPr sz="1100"/>
          </a:p>
          <a:p>
            <a:pPr marL="914400" marR="0" lvl="1" indent="-298450" algn="l" rtl="0">
              <a:lnSpc>
                <a:spcPct val="100000"/>
              </a:lnSpc>
              <a:spcBef>
                <a:spcPts val="0"/>
              </a:spcBef>
              <a:spcAft>
                <a:spcPts val="0"/>
              </a:spcAft>
              <a:buSzPts val="1100"/>
              <a:buChar char="○"/>
            </a:pPr>
            <a:r>
              <a:rPr lang="nl-BE" sz="1100"/>
              <a:t>Concepten</a:t>
            </a:r>
            <a:endParaRPr sz="1100"/>
          </a:p>
          <a:p>
            <a:pPr marL="914400" marR="0" lvl="1" indent="-298450" algn="l" rtl="0">
              <a:lnSpc>
                <a:spcPct val="100000"/>
              </a:lnSpc>
              <a:spcBef>
                <a:spcPts val="0"/>
              </a:spcBef>
              <a:spcAft>
                <a:spcPts val="0"/>
              </a:spcAft>
              <a:buSzPts val="1100"/>
              <a:buChar char="○"/>
            </a:pPr>
            <a:r>
              <a:rPr lang="nl-BE" sz="1100"/>
              <a:t>Relaties</a:t>
            </a:r>
            <a:endParaRPr sz="1100"/>
          </a:p>
          <a:p>
            <a:pPr marL="914400" marR="0" lvl="1" indent="-298450" algn="l" rtl="0">
              <a:lnSpc>
                <a:spcPct val="100000"/>
              </a:lnSpc>
              <a:spcBef>
                <a:spcPts val="0"/>
              </a:spcBef>
              <a:spcAft>
                <a:spcPts val="0"/>
              </a:spcAft>
              <a:buSzPts val="1100"/>
              <a:buChar char="○"/>
            </a:pPr>
            <a:r>
              <a:rPr lang="nl-BE" sz="1100"/>
              <a:t>Attribuering</a:t>
            </a:r>
            <a:endParaRPr sz="1100"/>
          </a:p>
          <a:p>
            <a:pPr marL="457200" marR="0" lvl="0" indent="-298450" algn="l" rtl="0">
              <a:lnSpc>
                <a:spcPct val="100000"/>
              </a:lnSpc>
              <a:spcBef>
                <a:spcPts val="0"/>
              </a:spcBef>
              <a:spcAft>
                <a:spcPts val="0"/>
              </a:spcAft>
              <a:buSzPts val="1100"/>
              <a:buChar char="●"/>
            </a:pPr>
            <a:r>
              <a:rPr lang="nl-BE" sz="1100"/>
              <a:t>Asiel voorbeeld</a:t>
            </a:r>
            <a:endParaRPr sz="1100"/>
          </a:p>
        </p:txBody>
      </p:sp>
      <p:sp>
        <p:nvSpPr>
          <p:cNvPr id="762" name="Google Shape;762;g2966c4f14f9_0_0"/>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Topics vorige werkgroep?</a:t>
            </a:r>
            <a:endParaRPr sz="3000" b="1" i="0" u="none" strike="noStrike" cap="none">
              <a:solidFill>
                <a:srgbClr val="000000"/>
              </a:solidFill>
              <a:latin typeface="Arial"/>
              <a:ea typeface="Arial"/>
              <a:cs typeface="Arial"/>
              <a:sym typeface="Arial"/>
            </a:endParaRPr>
          </a:p>
        </p:txBody>
      </p:sp>
      <p:sp>
        <p:nvSpPr>
          <p:cNvPr id="763" name="Google Shape;763;g2966c4f14f9_0_0"/>
          <p:cNvSpPr txBox="1"/>
          <p:nvPr/>
        </p:nvSpPr>
        <p:spPr>
          <a:xfrm>
            <a:off x="4814786" y="1443138"/>
            <a:ext cx="3496500" cy="823954"/>
          </a:xfrm>
          <a:prstGeom prst="rect">
            <a:avLst/>
          </a:prstGeom>
          <a:noFill/>
          <a:ln>
            <a:noFill/>
          </a:ln>
        </p:spPr>
        <p:txBody>
          <a:bodyPr spcFirstLastPara="1" wrap="square" lIns="91425" tIns="54000" rIns="91425" bIns="91425" anchor="t" anchorCtr="0">
            <a:spAutoFit/>
          </a:bodyPr>
          <a:lstStyle/>
          <a:p>
            <a:pPr marL="457200" indent="-298450">
              <a:buSzPts val="1100"/>
              <a:buFont typeface="Arial"/>
              <a:buChar char="●"/>
            </a:pPr>
            <a:r>
              <a:rPr lang="nl-BE" sz="1100" dirty="0"/>
              <a:t>Starten van </a:t>
            </a:r>
            <a:r>
              <a:rPr lang="nl-BE" sz="1100" err="1"/>
              <a:t>use</a:t>
            </a:r>
            <a:r>
              <a:rPr lang="nl-BE" sz="1100" dirty="0"/>
              <a:t> cases (in scope &lt;&gt; feature/</a:t>
            </a:r>
            <a:r>
              <a:rPr lang="nl-BE" sz="1100" err="1"/>
              <a:t>implementation</a:t>
            </a:r>
            <a:r>
              <a:rPr lang="nl-BE" sz="1100" dirty="0"/>
              <a:t>)</a:t>
            </a:r>
            <a:endParaRPr lang="en-US" sz="1100"/>
          </a:p>
          <a:p>
            <a:pPr marL="457200" indent="-298450">
              <a:buSzPts val="1100"/>
              <a:buFont typeface="Arial"/>
              <a:buChar char="●"/>
            </a:pPr>
            <a:r>
              <a:rPr lang="nl-BE" sz="1100" dirty="0"/>
              <a:t>Bespreken van bestaande standaarden die we gebruiken bij OSLO Schuldbeheer</a:t>
            </a:r>
            <a:endParaRPr lang="nl-BE" sz="1100"/>
          </a:p>
        </p:txBody>
      </p:sp>
      <p:sp>
        <p:nvSpPr>
          <p:cNvPr id="764" name="Google Shape;764;g2966c4f14f9_0_0"/>
          <p:cNvSpPr txBox="1"/>
          <p:nvPr/>
        </p:nvSpPr>
        <p:spPr>
          <a:xfrm>
            <a:off x="2431030" y="2936859"/>
            <a:ext cx="5015486" cy="461100"/>
          </a:xfrm>
          <a:prstGeom prst="rect">
            <a:avLst/>
          </a:prstGeom>
          <a:solidFill>
            <a:srgbClr val="D9D9D9"/>
          </a:solidFill>
          <a:ln>
            <a:noFill/>
          </a:ln>
        </p:spPr>
        <p:txBody>
          <a:bodyPr spcFirstLastPara="1" wrap="square" lIns="0" tIns="0" rIns="0" bIns="0" anchor="ctr" anchorCtr="0">
            <a:noAutofit/>
          </a:bodyPr>
          <a:lstStyle/>
          <a:p>
            <a:pPr algn="ctr"/>
            <a:r>
              <a:rPr lang="nl-BE" sz="1200" b="1"/>
              <a:t>Eerste versie datamodel opbouwen </a:t>
            </a:r>
            <a:r>
              <a:rPr lang="nl-BE" sz="1200" b="1" err="1"/>
              <a:t>adhv</a:t>
            </a:r>
            <a:r>
              <a:rPr lang="nl-BE" sz="1200" b="1"/>
              <a:t> verzamelde </a:t>
            </a:r>
            <a:r>
              <a:rPr lang="nl-BE" sz="1200" b="1" err="1"/>
              <a:t>use</a:t>
            </a:r>
            <a:r>
              <a:rPr lang="nl-BE" sz="1200" b="1"/>
              <a:t> cases</a:t>
            </a:r>
            <a:endParaRPr sz="1200" b="1"/>
          </a:p>
        </p:txBody>
      </p:sp>
      <p:sp>
        <p:nvSpPr>
          <p:cNvPr id="765" name="Google Shape;765;g2966c4f14f9_0_0"/>
          <p:cNvSpPr txBox="1"/>
          <p:nvPr/>
        </p:nvSpPr>
        <p:spPr>
          <a:xfrm>
            <a:off x="4814786" y="1207038"/>
            <a:ext cx="3496500" cy="236100"/>
          </a:xfrm>
          <a:prstGeom prst="rect">
            <a:avLst/>
          </a:prstGeom>
          <a:solidFill>
            <a:srgbClr val="D9D9D9"/>
          </a:solidFill>
          <a:ln>
            <a:noFill/>
          </a:ln>
        </p:spPr>
        <p:txBody>
          <a:bodyPr spcFirstLastPara="1" wrap="square" lIns="0" tIns="0" rIns="0" bIns="0" anchor="ctr" anchorCtr="0">
            <a:noAutofit/>
          </a:bodyPr>
          <a:lstStyle/>
          <a:p>
            <a:pPr algn="ctr"/>
            <a:r>
              <a:rPr lang="nl-BE" sz="1200" b="1" dirty="0"/>
              <a:t>OSLO &amp; Onze aanpak</a:t>
            </a:r>
            <a:endParaRPr sz="1200" b="1" dirty="0"/>
          </a:p>
        </p:txBody>
      </p:sp>
      <p:sp>
        <p:nvSpPr>
          <p:cNvPr id="766" name="Google Shape;766;g2966c4f14f9_0_0"/>
          <p:cNvSpPr txBox="1"/>
          <p:nvPr/>
        </p:nvSpPr>
        <p:spPr>
          <a:xfrm>
            <a:off x="2431030" y="3397959"/>
            <a:ext cx="5015486" cy="823954"/>
          </a:xfrm>
          <a:prstGeom prst="rect">
            <a:avLst/>
          </a:prstGeom>
          <a:noFill/>
          <a:ln>
            <a:noFill/>
          </a:ln>
        </p:spPr>
        <p:txBody>
          <a:bodyPr spcFirstLastPara="1" wrap="square" lIns="91425" tIns="54000" rIns="91425" bIns="91425" anchor="t" anchorCtr="0">
            <a:spAutoFit/>
          </a:bodyPr>
          <a:lstStyle/>
          <a:p>
            <a:pPr marL="457200" indent="-298450">
              <a:buSzPts val="1100"/>
              <a:buChar char="●"/>
            </a:pPr>
            <a:r>
              <a:rPr lang="nl-BE" sz="1100" dirty="0" err="1"/>
              <a:t>Use</a:t>
            </a:r>
            <a:r>
              <a:rPr lang="nl-BE" sz="1100" dirty="0"/>
              <a:t> case </a:t>
            </a:r>
            <a:r>
              <a:rPr lang="nl-BE" sz="1100" dirty="0">
                <a:solidFill>
                  <a:srgbClr val="00B050"/>
                </a:solidFill>
              </a:rPr>
              <a:t>storyline 1</a:t>
            </a:r>
            <a:r>
              <a:rPr lang="nl-BE" sz="1100" dirty="0"/>
              <a:t> – Globaal vorderingen overzicht</a:t>
            </a:r>
          </a:p>
          <a:p>
            <a:pPr marL="457200" lvl="1" indent="-298450">
              <a:buSzPts val="1100"/>
              <a:buFont typeface="Courier New"/>
              <a:buChar char="o"/>
            </a:pPr>
            <a:r>
              <a:rPr lang="nl-BE" sz="1100" dirty="0"/>
              <a:t>Voorbeeld 1: Rekeningen </a:t>
            </a:r>
            <a:r>
              <a:rPr lang="nl-BE" sz="1100" dirty="0" err="1"/>
              <a:t>nachoolse</a:t>
            </a:r>
            <a:r>
              <a:rPr lang="nl-BE" sz="1100" dirty="0"/>
              <a:t> opvang</a:t>
            </a:r>
          </a:p>
          <a:p>
            <a:pPr marL="457200" lvl="1" indent="-298450">
              <a:buSzPts val="1100"/>
              <a:buFont typeface="Courier New"/>
              <a:buChar char="o"/>
            </a:pPr>
            <a:r>
              <a:rPr lang="nl-BE" sz="1100" dirty="0"/>
              <a:t>Voorbeeld 2: Belasting takeling voertuig</a:t>
            </a:r>
          </a:p>
          <a:p>
            <a:pPr marL="457200" indent="-298450">
              <a:buSzPts val="1100"/>
              <a:buChar char="●"/>
            </a:pPr>
            <a:r>
              <a:rPr lang="nl-BE" sz="1100" dirty="0"/>
              <a:t>Opbouwen en voorstelling eerste versie datamodel</a:t>
            </a:r>
            <a:endParaRPr sz="1100" dirty="0"/>
          </a:p>
        </p:txBody>
      </p:sp>
      <p:sp>
        <p:nvSpPr>
          <p:cNvPr id="767" name="Google Shape;767;g2966c4f14f9_0_0"/>
          <p:cNvSpPr txBox="1"/>
          <p:nvPr/>
        </p:nvSpPr>
        <p:spPr>
          <a:xfrm>
            <a:off x="889483" y="1207330"/>
            <a:ext cx="3496500" cy="236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a:t>UML introductie</a:t>
            </a:r>
            <a:endParaRPr sz="1100" b="1" i="0" u="none" strike="noStrike" cap="none">
              <a:solidFill>
                <a:srgbClr val="434343"/>
              </a:solidFill>
              <a:latin typeface="Arial"/>
              <a:ea typeface="Arial"/>
              <a:cs typeface="Arial"/>
              <a:sym typeface="Arial"/>
            </a:endParaRPr>
          </a:p>
        </p:txBody>
      </p:sp>
      <p:pic>
        <p:nvPicPr>
          <p:cNvPr id="4" name="Picture 3" descr="A person holding a tablet&#10;&#10;Description automatically generated">
            <a:extLst>
              <a:ext uri="{FF2B5EF4-FFF2-40B4-BE49-F238E27FC236}">
                <a16:creationId xmlns:a16="http://schemas.microsoft.com/office/drawing/2014/main" id="{BB4CEDF0-3AE7-9632-198B-EEF22C6473A0}"/>
              </a:ext>
            </a:extLst>
          </p:cNvPr>
          <p:cNvPicPr>
            <a:picLocks noChangeAspect="1"/>
          </p:cNvPicPr>
          <p:nvPr/>
        </p:nvPicPr>
        <p:blipFill>
          <a:blip r:embed="rId3"/>
          <a:stretch>
            <a:fillRect/>
          </a:stretch>
        </p:blipFill>
        <p:spPr>
          <a:xfrm>
            <a:off x="6736585" y="3516696"/>
            <a:ext cx="415592" cy="1118436"/>
          </a:xfrm>
          <a:prstGeom prst="rect">
            <a:avLst/>
          </a:prstGeom>
        </p:spPr>
      </p:pic>
    </p:spTree>
    <p:extLst>
      <p:ext uri="{BB962C8B-B14F-4D97-AF65-F5344CB8AC3E}">
        <p14:creationId xmlns:p14="http://schemas.microsoft.com/office/powerpoint/2010/main" val="4276465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g18133bc4f31_0_17"/>
          <p:cNvPicPr preferRelativeResize="0"/>
          <p:nvPr/>
        </p:nvPicPr>
        <p:blipFill rotWithShape="1">
          <a:blip r:embed="rId3">
            <a:alphaModFix/>
          </a:blip>
          <a:srcRect l="43861" r="13722" b="12548"/>
          <a:stretch/>
        </p:blipFill>
        <p:spPr>
          <a:xfrm>
            <a:off x="7260150" y="-134450"/>
            <a:ext cx="2416525" cy="3323374"/>
          </a:xfrm>
          <a:prstGeom prst="rect">
            <a:avLst/>
          </a:prstGeom>
          <a:noFill/>
          <a:ln>
            <a:noFill/>
          </a:ln>
        </p:spPr>
      </p:pic>
      <p:sp>
        <p:nvSpPr>
          <p:cNvPr id="770" name="Google Shape;770;g18133bc4f31_0_17"/>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g18133bc4f31_0_17"/>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18133bc4f31_0_17"/>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en-GB" sz="3700" b="1" dirty="0"/>
              <a:t>Data model</a:t>
            </a:r>
            <a:endParaRPr sz="3700" b="1" i="0" u="none" strike="noStrike" cap="none" dirty="0" err="1">
              <a:solidFill>
                <a:srgbClr val="000000"/>
              </a:solidFill>
              <a:latin typeface="Arial"/>
              <a:ea typeface="Arial"/>
              <a:cs typeface="Arial"/>
              <a:sym typeface="Arial"/>
            </a:endParaRPr>
          </a:p>
        </p:txBody>
      </p:sp>
      <p:pic>
        <p:nvPicPr>
          <p:cNvPr id="773" name="Google Shape;773;g18133bc4f31_0_17"/>
          <p:cNvPicPr preferRelativeResize="0"/>
          <p:nvPr/>
        </p:nvPicPr>
        <p:blipFill rotWithShape="1">
          <a:blip r:embed="rId4">
            <a:alphaModFix/>
          </a:blip>
          <a:srcRect/>
          <a:stretch/>
        </p:blipFill>
        <p:spPr>
          <a:xfrm>
            <a:off x="458850" y="4331226"/>
            <a:ext cx="1782099" cy="671725"/>
          </a:xfrm>
          <a:prstGeom prst="rect">
            <a:avLst/>
          </a:prstGeom>
          <a:noFill/>
          <a:ln>
            <a:noFill/>
          </a:ln>
        </p:spPr>
      </p:pic>
      <p:cxnSp>
        <p:nvCxnSpPr>
          <p:cNvPr id="774" name="Google Shape;774;g18133bc4f31_0_17"/>
          <p:cNvCxnSpPr/>
          <p:nvPr/>
        </p:nvCxnSpPr>
        <p:spPr>
          <a:xfrm flipH="1">
            <a:off x="7564125" y="1383450"/>
            <a:ext cx="126000" cy="33600"/>
          </a:xfrm>
          <a:prstGeom prst="straightConnector1">
            <a:avLst/>
          </a:prstGeom>
          <a:noFill/>
          <a:ln w="28575" cap="flat" cmpd="sng">
            <a:solidFill>
              <a:schemeClr val="dk1"/>
            </a:solidFill>
            <a:prstDash val="solid"/>
            <a:round/>
            <a:headEnd type="none" w="sm" len="sm"/>
            <a:tailEnd type="none" w="sm" len="sm"/>
          </a:ln>
        </p:spPr>
      </p:cxnSp>
      <p:cxnSp>
        <p:nvCxnSpPr>
          <p:cNvPr id="775" name="Google Shape;775;g18133bc4f31_0_17"/>
          <p:cNvCxnSpPr/>
          <p:nvPr/>
        </p:nvCxnSpPr>
        <p:spPr>
          <a:xfrm flipH="1">
            <a:off x="7740525" y="1787975"/>
            <a:ext cx="75600" cy="40800"/>
          </a:xfrm>
          <a:prstGeom prst="straightConnector1">
            <a:avLst/>
          </a:prstGeom>
          <a:noFill/>
          <a:ln w="2857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24644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g286b00870f9_1_1130"/>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2800" b="1" i="0" u="none" strike="noStrike" cap="none" dirty="0">
                <a:solidFill>
                  <a:srgbClr val="000000"/>
                </a:solidFill>
                <a:latin typeface="Arial"/>
                <a:ea typeface="Arial"/>
                <a:cs typeface="Arial"/>
                <a:sym typeface="Arial"/>
              </a:rPr>
              <a:t>Doel</a:t>
            </a:r>
            <a:endParaRPr sz="2200" b="1" i="0" u="none" strike="noStrike" cap="none" dirty="0">
              <a:solidFill>
                <a:srgbClr val="000000"/>
              </a:solidFill>
              <a:latin typeface="Arial"/>
              <a:ea typeface="Arial"/>
              <a:cs typeface="Arial"/>
              <a:sym typeface="Arial"/>
            </a:endParaRPr>
          </a:p>
        </p:txBody>
      </p:sp>
      <p:sp>
        <p:nvSpPr>
          <p:cNvPr id="781" name="Google Shape;781;g286b00870f9_1_1130"/>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en-GB" sz="1600" b="0" i="0" u="none" strike="noStrike" cap="none" dirty="0">
                <a:solidFill>
                  <a:srgbClr val="000000"/>
                </a:solidFill>
                <a:latin typeface="Arial"/>
                <a:ea typeface="Arial"/>
                <a:cs typeface="Arial"/>
                <a:sym typeface="Arial"/>
              </a:rPr>
              <a:t>Use cases </a:t>
            </a:r>
            <a:r>
              <a:rPr lang="en-GB" sz="1600" b="0" i="0" u="none" strike="noStrike" cap="none" dirty="0" err="1">
                <a:solidFill>
                  <a:srgbClr val="000000"/>
                </a:solidFill>
                <a:latin typeface="Arial"/>
                <a:ea typeface="Arial"/>
                <a:cs typeface="Arial"/>
                <a:sym typeface="Arial"/>
              </a:rPr>
              <a:t>uit</a:t>
            </a:r>
            <a:r>
              <a:rPr lang="en-GB" sz="1600" b="0" i="0" u="none" strike="noStrike" cap="none" dirty="0">
                <a:solidFill>
                  <a:srgbClr val="000000"/>
                </a:solidFill>
                <a:latin typeface="Arial"/>
                <a:ea typeface="Arial"/>
                <a:cs typeface="Arial"/>
                <a:sym typeface="Arial"/>
              </a:rPr>
              <a:t> de business </a:t>
            </a:r>
            <a:r>
              <a:rPr lang="en-GB" sz="1600" b="0" i="0" u="none" strike="noStrike" cap="none" dirty="0" err="1">
                <a:solidFill>
                  <a:srgbClr val="000000"/>
                </a:solidFill>
                <a:latin typeface="Arial"/>
                <a:ea typeface="Arial"/>
                <a:cs typeface="Arial"/>
                <a:sym typeface="Arial"/>
              </a:rPr>
              <a:t>werkgroep</a:t>
            </a:r>
            <a:r>
              <a:rPr lang="en-GB" sz="1600" b="0" i="0" u="none" strike="noStrike" cap="none" dirty="0">
                <a:solidFill>
                  <a:srgbClr val="000000"/>
                </a:solidFill>
                <a:latin typeface="Arial"/>
                <a:ea typeface="Arial"/>
                <a:cs typeface="Arial"/>
                <a:sym typeface="Arial"/>
              </a:rPr>
              <a:t> </a:t>
            </a:r>
            <a:r>
              <a:rPr lang="en-GB" sz="1600" b="0" i="0" u="none" strike="noStrike" cap="none" dirty="0" err="1">
                <a:solidFill>
                  <a:srgbClr val="000000"/>
                </a:solidFill>
                <a:latin typeface="Arial"/>
                <a:ea typeface="Arial"/>
                <a:cs typeface="Arial"/>
                <a:sym typeface="Arial"/>
              </a:rPr>
              <a:t>gebruiken</a:t>
            </a:r>
            <a:r>
              <a:rPr lang="en-GB" sz="1600" dirty="0"/>
              <a:t> </a:t>
            </a:r>
            <a:endParaRPr sz="1600" b="0" i="0" u="none" strike="noStrike" cap="none" dirty="0">
              <a:solidFill>
                <a:srgbClr val="000000"/>
              </a:solidFill>
              <a:latin typeface="Arial"/>
              <a:ea typeface="Arial"/>
              <a:cs typeface="Arial"/>
              <a:sym typeface="Arial"/>
            </a:endParaRPr>
          </a:p>
          <a:p>
            <a:pPr algn="ctr">
              <a:buSzPts val="1600"/>
            </a:pPr>
            <a:r>
              <a:rPr lang="en-GB" sz="1600" b="0" i="0" u="none" strike="noStrike" cap="none" dirty="0">
                <a:solidFill>
                  <a:srgbClr val="000000"/>
                </a:solidFill>
                <a:latin typeface="Arial"/>
                <a:ea typeface="Arial"/>
                <a:cs typeface="Arial"/>
                <a:sym typeface="Arial"/>
              </a:rPr>
              <a:t>om stap </a:t>
            </a:r>
            <a:r>
              <a:rPr lang="en-GB" sz="1600" b="0" i="0" u="none" strike="noStrike" cap="none" dirty="0" err="1">
                <a:solidFill>
                  <a:srgbClr val="000000"/>
                </a:solidFill>
                <a:latin typeface="Arial"/>
                <a:ea typeface="Arial"/>
                <a:cs typeface="Arial"/>
                <a:sym typeface="Arial"/>
              </a:rPr>
              <a:t>voor</a:t>
            </a:r>
            <a:r>
              <a:rPr lang="en-GB" sz="1600" b="0" i="0" u="none" strike="noStrike" cap="none" dirty="0">
                <a:solidFill>
                  <a:srgbClr val="000000"/>
                </a:solidFill>
                <a:latin typeface="Arial"/>
                <a:ea typeface="Arial"/>
                <a:cs typeface="Arial"/>
                <a:sym typeface="Arial"/>
              </a:rPr>
              <a:t> stap </a:t>
            </a:r>
            <a:r>
              <a:rPr lang="en-GB" sz="1600" dirty="0"/>
              <a:t>de het</a:t>
            </a:r>
            <a:r>
              <a:rPr lang="en-GB" sz="1600" b="1" dirty="0"/>
              <a:t> </a:t>
            </a:r>
            <a:r>
              <a:rPr lang="en-GB" sz="1600" b="1" dirty="0" err="1"/>
              <a:t>datamodel</a:t>
            </a:r>
            <a:r>
              <a:rPr lang="en-GB" sz="1600" dirty="0"/>
              <a:t> </a:t>
            </a:r>
            <a:r>
              <a:rPr lang="en-GB" sz="1600" b="1" dirty="0" err="1"/>
              <a:t>verder</a:t>
            </a:r>
            <a:r>
              <a:rPr lang="en-GB" sz="1600" b="1" dirty="0"/>
              <a:t> op</a:t>
            </a:r>
            <a:r>
              <a:rPr lang="en-GB" sz="1600" b="1" i="0" u="none" strike="noStrike" cap="none" dirty="0">
                <a:solidFill>
                  <a:srgbClr val="000000"/>
                </a:solidFill>
                <a:latin typeface="Arial"/>
                <a:ea typeface="Arial"/>
                <a:cs typeface="Arial"/>
                <a:sym typeface="Arial"/>
              </a:rPr>
              <a:t> </a:t>
            </a:r>
            <a:r>
              <a:rPr lang="en-GB" sz="1600" b="1" i="0" u="none" strike="noStrike" cap="none" dirty="0" err="1">
                <a:solidFill>
                  <a:srgbClr val="000000"/>
                </a:solidFill>
                <a:latin typeface="Arial"/>
                <a:ea typeface="Arial"/>
                <a:cs typeface="Arial"/>
                <a:sym typeface="Arial"/>
              </a:rPr>
              <a:t>te</a:t>
            </a:r>
            <a:r>
              <a:rPr lang="en-GB" sz="1600" b="1" i="0" u="none" strike="noStrike" cap="none" dirty="0">
                <a:solidFill>
                  <a:srgbClr val="000000"/>
                </a:solidFill>
                <a:latin typeface="Arial"/>
                <a:ea typeface="Arial"/>
                <a:cs typeface="Arial"/>
                <a:sym typeface="Arial"/>
              </a:rPr>
              <a:t> </a:t>
            </a:r>
            <a:r>
              <a:rPr lang="en-GB" sz="1600" b="1" i="0" u="none" strike="noStrike" cap="none" dirty="0" err="1">
                <a:solidFill>
                  <a:srgbClr val="000000"/>
                </a:solidFill>
                <a:latin typeface="Arial"/>
                <a:ea typeface="Arial"/>
                <a:cs typeface="Arial"/>
                <a:sym typeface="Arial"/>
              </a:rPr>
              <a:t>bouwen</a:t>
            </a:r>
            <a:r>
              <a:rPr lang="en-GB" sz="1600" b="0" i="0" u="none" strike="noStrike" cap="none" dirty="0">
                <a:solidFill>
                  <a:srgbClr val="000000"/>
                </a:solidFill>
                <a:latin typeface="Arial"/>
                <a:ea typeface="Arial"/>
                <a:cs typeface="Arial"/>
                <a:sym typeface="Arial"/>
              </a:rPr>
              <a:t>.</a:t>
            </a:r>
            <a:endParaRPr sz="1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98284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alpha val="37000"/>
          </a:schemeClr>
        </a:solidFill>
        <a:effectLst/>
      </p:bgPr>
    </p:bg>
    <p:spTree>
      <p:nvGrpSpPr>
        <p:cNvPr id="1" name="Shape 849"/>
        <p:cNvGrpSpPr/>
        <p:nvPr/>
      </p:nvGrpSpPr>
      <p:grpSpPr>
        <a:xfrm>
          <a:off x="0" y="0"/>
          <a:ext cx="0" cy="0"/>
          <a:chOff x="0" y="0"/>
          <a:chExt cx="0" cy="0"/>
        </a:xfrm>
      </p:grpSpPr>
      <p:sp>
        <p:nvSpPr>
          <p:cNvPr id="850" name="Google Shape;850;g286b00870f9_1_1187"/>
          <p:cNvSpPr/>
          <p:nvPr/>
        </p:nvSpPr>
        <p:spPr>
          <a:xfrm>
            <a:off x="290481" y="3044590"/>
            <a:ext cx="8874034" cy="2112662"/>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1" name="Google Shape;851;g286b00870f9_1_1187"/>
          <p:cNvSpPr/>
          <p:nvPr/>
        </p:nvSpPr>
        <p:spPr>
          <a:xfrm flipH="1">
            <a:off x="290481" y="2305439"/>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2" name="Google Shape;852;g286b00870f9_1_1187"/>
          <p:cNvSpPr txBox="1"/>
          <p:nvPr/>
        </p:nvSpPr>
        <p:spPr>
          <a:xfrm>
            <a:off x="628651" y="273850"/>
            <a:ext cx="8393992" cy="546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kern="0" dirty="0">
                <a:solidFill>
                  <a:srgbClr val="000000"/>
                </a:solidFill>
                <a:latin typeface="Arial"/>
                <a:cs typeface="Arial"/>
              </a:rPr>
              <a:t>Storylines</a:t>
            </a:r>
            <a:endParaRPr lang="en-US" sz="1200" dirty="0"/>
          </a:p>
        </p:txBody>
      </p:sp>
      <p:sp>
        <p:nvSpPr>
          <p:cNvPr id="854" name="Google Shape;854;g286b00870f9_1_1187"/>
          <p:cNvSpPr txBox="1"/>
          <p:nvPr/>
        </p:nvSpPr>
        <p:spPr>
          <a:xfrm>
            <a:off x="6398309" y="2921481"/>
            <a:ext cx="2682679" cy="184662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r>
              <a:rPr lang="nl-NL" sz="1200" b="1">
                <a:solidFill>
                  <a:srgbClr val="F432AF"/>
                </a:solidFill>
                <a:effectLst/>
              </a:rPr>
              <a:t>Stad Leuven </a:t>
            </a:r>
            <a:r>
              <a:rPr lang="nl-NL" sz="1200">
                <a:solidFill>
                  <a:srgbClr val="F432AF"/>
                </a:solidFill>
                <a:effectLst/>
              </a:rPr>
              <a:t>wil een sociaal traject aanbieden voor financieel zwakkere burgers. Na het </a:t>
            </a:r>
            <a:r>
              <a:rPr lang="nl-NL" sz="1200" b="1">
                <a:solidFill>
                  <a:srgbClr val="F432AF"/>
                </a:solidFill>
                <a:effectLst/>
              </a:rPr>
              <a:t>consolideren van de schulden</a:t>
            </a:r>
            <a:r>
              <a:rPr lang="nl-NL" sz="1200">
                <a:solidFill>
                  <a:srgbClr val="F432AF"/>
                </a:solidFill>
                <a:effectLst/>
              </a:rPr>
              <a:t> krijgen burgers met schulden, </a:t>
            </a:r>
            <a:r>
              <a:rPr lang="nl-NL" sz="1200" b="1">
                <a:solidFill>
                  <a:srgbClr val="F432AF"/>
                </a:solidFill>
                <a:effectLst/>
              </a:rPr>
              <a:t>afhankelijk van de groep</a:t>
            </a:r>
            <a:r>
              <a:rPr lang="nl-NL" sz="1200">
                <a:solidFill>
                  <a:srgbClr val="F432AF"/>
                </a:solidFill>
                <a:effectLst/>
              </a:rPr>
              <a:t> waartoe ze behoren, recht op een soort afbetalingsplan. </a:t>
            </a:r>
            <a:endParaRPr lang="nl-NL" sz="1200">
              <a:solidFill>
                <a:srgbClr val="F432AF"/>
              </a:solidFill>
            </a:endParaRPr>
          </a:p>
          <a:p>
            <a:br>
              <a:rPr lang="nl-NL" sz="1200"/>
            </a:br>
            <a:endParaRPr lang="nl-NL" sz="1200"/>
          </a:p>
        </p:txBody>
      </p:sp>
      <p:pic>
        <p:nvPicPr>
          <p:cNvPr id="855" name="Google Shape;855;g286b00870f9_1_1187"/>
          <p:cNvPicPr preferRelativeResize="0"/>
          <p:nvPr/>
        </p:nvPicPr>
        <p:blipFill rotWithShape="1">
          <a:blip r:embed="rId3">
            <a:alphaModFix/>
          </a:blip>
          <a:srcRect l="56285" t="10622" r="34449" b="70606"/>
          <a:stretch/>
        </p:blipFill>
        <p:spPr>
          <a:xfrm>
            <a:off x="4443741" y="1342774"/>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7088767" y="134277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447532" y="2916279"/>
            <a:ext cx="3092020" cy="2154454"/>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00B050"/>
                </a:solidFill>
              </a:rPr>
              <a:t>Stad Gent wil alle</a:t>
            </a:r>
            <a:r>
              <a:rPr lang="nl-NL" sz="1200">
                <a:solidFill>
                  <a:srgbClr val="00B050"/>
                </a:solidFill>
                <a:effectLst/>
              </a:rPr>
              <a:t> </a:t>
            </a:r>
            <a:r>
              <a:rPr lang="nl-NL" sz="1200" b="1">
                <a:solidFill>
                  <a:srgbClr val="00B050"/>
                </a:solidFill>
                <a:effectLst/>
              </a:rPr>
              <a:t>schuldvorderingen </a:t>
            </a:r>
          </a:p>
          <a:p>
            <a:r>
              <a:rPr lang="nl-NL" sz="1200">
                <a:solidFill>
                  <a:srgbClr val="00B050"/>
                </a:solidFill>
                <a:effectLst/>
              </a:rPr>
              <a:t>van schuldenaar </a:t>
            </a:r>
            <a:r>
              <a:rPr lang="nl-NL" sz="1200" b="1">
                <a:solidFill>
                  <a:srgbClr val="00B050"/>
                </a:solidFill>
                <a:effectLst/>
              </a:rPr>
              <a:t>Alice </a:t>
            </a:r>
            <a:r>
              <a:rPr lang="nl-NL" sz="1200">
                <a:solidFill>
                  <a:srgbClr val="00B050"/>
                </a:solidFill>
                <a:effectLst/>
              </a:rPr>
              <a:t>samenbrengen in een </a:t>
            </a:r>
            <a:r>
              <a:rPr lang="nl-NL" sz="1200" b="1">
                <a:solidFill>
                  <a:srgbClr val="00B050"/>
                </a:solidFill>
                <a:effectLst/>
              </a:rPr>
              <a:t>globaal vorderingen overzicht (GVO)</a:t>
            </a:r>
            <a:r>
              <a:rPr lang="nl-NL" sz="1200">
                <a:solidFill>
                  <a:srgbClr val="00B050"/>
                </a:solidFill>
                <a:effectLst/>
              </a:rPr>
              <a:t>, waaronder onbetaalde belastingen en parkeerboetes, om zo beter inzicht te krijgen in haar financiële situatie.</a:t>
            </a:r>
            <a:endParaRPr lang="nl-NL" sz="1200">
              <a:solidFill>
                <a:srgbClr val="00B050"/>
              </a:solidFill>
            </a:endParaRPr>
          </a:p>
          <a:p>
            <a:br>
              <a:rPr lang="nl-NL" sz="1200"/>
            </a:br>
            <a:endParaRPr lang="nl-NL" sz="1200"/>
          </a:p>
          <a:p>
            <a:r>
              <a:rPr lang="en-GB" sz="1100">
                <a:solidFill>
                  <a:srgbClr val="00B050"/>
                </a:solidFill>
              </a:rPr>
              <a:t>.</a:t>
            </a:r>
            <a:endParaRPr lang="en-GB" sz="1800"/>
          </a:p>
          <a:p>
            <a:endParaRPr lang="en-GB" sz="1100">
              <a:solidFill>
                <a:srgbClr val="030000"/>
              </a:solidFill>
            </a:endParaRPr>
          </a:p>
          <a:p>
            <a:endParaRPr lang="en-GB" sz="1000">
              <a:solidFill>
                <a:srgbClr val="030000"/>
              </a:solidFill>
            </a:endParaRPr>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337413" y="1809716"/>
            <a:ext cx="415592" cy="1118436"/>
          </a:xfrm>
          <a:prstGeom prst="rect">
            <a:avLst/>
          </a:prstGeom>
        </p:spPr>
      </p:pic>
      <p:sp>
        <p:nvSpPr>
          <p:cNvPr id="5" name="Google Shape;853;g286b00870f9_1_1187">
            <a:extLst>
              <a:ext uri="{FF2B5EF4-FFF2-40B4-BE49-F238E27FC236}">
                <a16:creationId xmlns:a16="http://schemas.microsoft.com/office/drawing/2014/main" id="{B25392CC-84D4-97EA-8838-19C4D5651B50}"/>
              </a:ext>
            </a:extLst>
          </p:cNvPr>
          <p:cNvSpPr txBox="1"/>
          <p:nvPr/>
        </p:nvSpPr>
        <p:spPr>
          <a:xfrm>
            <a:off x="3596053" y="2921482"/>
            <a:ext cx="2682679" cy="1107965"/>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7030A0"/>
                </a:solidFill>
                <a:effectLst/>
              </a:rPr>
              <a:t>Gemeente Zulte</a:t>
            </a:r>
            <a:r>
              <a:rPr lang="nl-NL" sz="1200">
                <a:solidFill>
                  <a:srgbClr val="7030A0"/>
                </a:solidFill>
                <a:effectLst/>
              </a:rPr>
              <a:t> wil een beeld schetsen van de </a:t>
            </a:r>
            <a:r>
              <a:rPr lang="nl-NL" sz="1200" b="1">
                <a:solidFill>
                  <a:srgbClr val="7030A0"/>
                </a:solidFill>
                <a:effectLst/>
              </a:rPr>
              <a:t>verschillende groeperingen van mensen met openstaande schuldvorderinge</a:t>
            </a:r>
            <a:r>
              <a:rPr lang="nl-NL" sz="1200">
                <a:solidFill>
                  <a:srgbClr val="7030A0"/>
                </a:solidFill>
                <a:effectLst/>
              </a:rPr>
              <a:t>n over de gemeentediensten heen.</a:t>
            </a:r>
            <a:endParaRPr lang="en-US" sz="1200">
              <a:solidFill>
                <a:srgbClr val="7030A0"/>
              </a:solidFill>
            </a:endParaRPr>
          </a:p>
        </p:txBody>
      </p:sp>
      <p:sp>
        <p:nvSpPr>
          <p:cNvPr id="2" name="Flowchart: Alternate Process 1">
            <a:extLst>
              <a:ext uri="{FF2B5EF4-FFF2-40B4-BE49-F238E27FC236}">
                <a16:creationId xmlns:a16="http://schemas.microsoft.com/office/drawing/2014/main" id="{C20CCE14-C45C-67CB-7099-90C41016C0F9}"/>
              </a:ext>
            </a:extLst>
          </p:cNvPr>
          <p:cNvSpPr/>
          <p:nvPr/>
        </p:nvSpPr>
        <p:spPr>
          <a:xfrm>
            <a:off x="790094" y="4517198"/>
            <a:ext cx="1925823"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Globaal</a:t>
            </a:r>
            <a:r>
              <a:rPr lang="en-US" sz="1100">
                <a:latin typeface="Arial"/>
                <a:cs typeface="Calibri"/>
              </a:rPr>
              <a:t> </a:t>
            </a:r>
            <a:r>
              <a:rPr lang="en-US" sz="1100" err="1">
                <a:latin typeface="Arial"/>
                <a:cs typeface="Calibri"/>
              </a:rPr>
              <a:t>Vorderingen</a:t>
            </a:r>
            <a:r>
              <a:rPr lang="en-US" sz="1100">
                <a:latin typeface="Arial"/>
                <a:cs typeface="Calibri"/>
              </a:rPr>
              <a:t> </a:t>
            </a:r>
            <a:r>
              <a:rPr lang="en-US" sz="1100" err="1">
                <a:latin typeface="Arial"/>
                <a:cs typeface="Calibri"/>
              </a:rPr>
              <a:t>Overzicht</a:t>
            </a:r>
            <a:endParaRPr lang="en-US" sz="1100">
              <a:latin typeface="Arial"/>
              <a:cs typeface="Calibri"/>
            </a:endParaRPr>
          </a:p>
        </p:txBody>
      </p:sp>
      <p:sp>
        <p:nvSpPr>
          <p:cNvPr id="6" name="Flowchart: Alternate Process 5">
            <a:extLst>
              <a:ext uri="{FF2B5EF4-FFF2-40B4-BE49-F238E27FC236}">
                <a16:creationId xmlns:a16="http://schemas.microsoft.com/office/drawing/2014/main" id="{732EF4AB-B641-88E2-7A52-DB2642CFC45E}"/>
              </a:ext>
            </a:extLst>
          </p:cNvPr>
          <p:cNvSpPr/>
          <p:nvPr/>
        </p:nvSpPr>
        <p:spPr>
          <a:xfrm>
            <a:off x="6972429"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Gepersonaliseerd</a:t>
            </a:r>
            <a:r>
              <a:rPr lang="en-US" sz="1100">
                <a:latin typeface="Arial"/>
                <a:cs typeface="Calibri"/>
              </a:rPr>
              <a:t> </a:t>
            </a:r>
            <a:r>
              <a:rPr lang="en-US" sz="1100" err="1">
                <a:latin typeface="Arial"/>
                <a:cs typeface="Calibri"/>
              </a:rPr>
              <a:t>afbetalingsplan</a:t>
            </a:r>
            <a:endParaRPr lang="en-US" sz="1800" err="1"/>
          </a:p>
        </p:txBody>
      </p:sp>
      <p:sp>
        <p:nvSpPr>
          <p:cNvPr id="7" name="Flowchart: Alternate Process 6">
            <a:extLst>
              <a:ext uri="{FF2B5EF4-FFF2-40B4-BE49-F238E27FC236}">
                <a16:creationId xmlns:a16="http://schemas.microsoft.com/office/drawing/2014/main" id="{4573A680-B61F-24DE-9153-5D4CA4D17943}"/>
              </a:ext>
            </a:extLst>
          </p:cNvPr>
          <p:cNvSpPr/>
          <p:nvPr/>
        </p:nvSpPr>
        <p:spPr>
          <a:xfrm>
            <a:off x="3923915" y="4525313"/>
            <a:ext cx="2026954"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dirty="0" err="1">
                <a:latin typeface="Arial"/>
                <a:cs typeface="Calibri"/>
              </a:rPr>
              <a:t>Classificatie</a:t>
            </a:r>
            <a:r>
              <a:rPr lang="en-US" sz="1100" dirty="0">
                <a:latin typeface="Arial"/>
                <a:cs typeface="Calibri"/>
              </a:rPr>
              <a:t> van de persoon achter de </a:t>
            </a:r>
            <a:r>
              <a:rPr lang="en-US" sz="1100" dirty="0" err="1">
                <a:latin typeface="Arial"/>
                <a:cs typeface="Calibri"/>
              </a:rPr>
              <a:t>schuld</a:t>
            </a:r>
            <a:endParaRPr lang="en-US" sz="1800" dirty="0"/>
          </a:p>
        </p:txBody>
      </p:sp>
      <p:sp>
        <p:nvSpPr>
          <p:cNvPr id="8" name="Rectangle 7">
            <a:extLst>
              <a:ext uri="{FF2B5EF4-FFF2-40B4-BE49-F238E27FC236}">
                <a16:creationId xmlns:a16="http://schemas.microsoft.com/office/drawing/2014/main" id="{21993FC4-12BD-06E0-5470-9A13EE99DBBD}"/>
              </a:ext>
            </a:extLst>
          </p:cNvPr>
          <p:cNvSpPr/>
          <p:nvPr/>
        </p:nvSpPr>
        <p:spPr>
          <a:xfrm>
            <a:off x="378630" y="909888"/>
            <a:ext cx="3085087" cy="4187373"/>
          </a:xfrm>
          <a:prstGeom prst="rect">
            <a:avLst/>
          </a:prstGeom>
          <a:solidFill>
            <a:schemeClr val="tx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CF59F25-2ABF-3A25-A338-127C6E620B19}"/>
              </a:ext>
            </a:extLst>
          </p:cNvPr>
          <p:cNvSpPr/>
          <p:nvPr/>
        </p:nvSpPr>
        <p:spPr>
          <a:xfrm>
            <a:off x="6312827" y="820565"/>
            <a:ext cx="2709102" cy="4247530"/>
          </a:xfrm>
          <a:prstGeom prst="rect">
            <a:avLst/>
          </a:prstGeom>
          <a:solidFill>
            <a:schemeClr val="tx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1791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10;&#10;Description automatically generated with medium confidence">
            <a:extLst>
              <a:ext uri="{FF2B5EF4-FFF2-40B4-BE49-F238E27FC236}">
                <a16:creationId xmlns:a16="http://schemas.microsoft.com/office/drawing/2014/main" id="{D54C2072-75B2-6194-52F3-1108BD771309}"/>
              </a:ext>
            </a:extLst>
          </p:cNvPr>
          <p:cNvPicPr>
            <a:picLocks noChangeAspect="1"/>
          </p:cNvPicPr>
          <p:nvPr/>
        </p:nvPicPr>
        <p:blipFill>
          <a:blip r:embed="rId3"/>
          <a:stretch>
            <a:fillRect/>
          </a:stretch>
        </p:blipFill>
        <p:spPr>
          <a:xfrm>
            <a:off x="-836864" y="68088"/>
            <a:ext cx="10315156" cy="5648657"/>
          </a:xfrm>
          <a:prstGeom prst="rect">
            <a:avLst/>
          </a:prstGeom>
        </p:spPr>
      </p:pic>
      <p:sp>
        <p:nvSpPr>
          <p:cNvPr id="6" name="Google Shape;780;g286b00870f9_1_1130">
            <a:extLst>
              <a:ext uri="{FF2B5EF4-FFF2-40B4-BE49-F238E27FC236}">
                <a16:creationId xmlns:a16="http://schemas.microsoft.com/office/drawing/2014/main" id="{90337EAB-06DD-B7A1-F9CF-7C8D4519315C}"/>
              </a:ext>
            </a:extLst>
          </p:cNvPr>
          <p:cNvSpPr txBox="1"/>
          <p:nvPr/>
        </p:nvSpPr>
        <p:spPr>
          <a:xfrm>
            <a:off x="652645" y="273850"/>
            <a:ext cx="8200500" cy="546300"/>
          </a:xfrm>
          <a:prstGeom prst="rect">
            <a:avLst/>
          </a:prstGeom>
          <a:noFill/>
          <a:ln>
            <a:noFill/>
          </a:ln>
        </p:spPr>
        <p:txBody>
          <a:bodyPr spcFirstLastPara="1" wrap="square" lIns="68550" tIns="34275" rIns="68550" bIns="34275" anchor="t" anchorCtr="0">
            <a:noAutofit/>
          </a:bodyPr>
          <a:lstStyle/>
          <a:p>
            <a:pPr marL="0" marR="0" lvl="0" indent="0" algn="l">
              <a:lnSpc>
                <a:spcPct val="100000"/>
              </a:lnSpc>
              <a:spcBef>
                <a:spcPts val="0"/>
              </a:spcBef>
              <a:spcAft>
                <a:spcPts val="0"/>
              </a:spcAft>
              <a:buNone/>
            </a:pPr>
            <a:r>
              <a:rPr lang="en-GB" sz="3000" b="1" dirty="0" err="1"/>
              <a:t>Schuldenaar</a:t>
            </a:r>
            <a:r>
              <a:rPr lang="en-GB" sz="3000" b="1" dirty="0"/>
              <a:t> Bob</a:t>
            </a:r>
            <a:endParaRPr lang="en-US" dirty="0" err="1"/>
          </a:p>
        </p:txBody>
      </p:sp>
      <p:sp>
        <p:nvSpPr>
          <p:cNvPr id="12" name="TextBox 11">
            <a:extLst>
              <a:ext uri="{FF2B5EF4-FFF2-40B4-BE49-F238E27FC236}">
                <a16:creationId xmlns:a16="http://schemas.microsoft.com/office/drawing/2014/main" id="{3613E30E-8BA4-C3D4-6D5F-18E2BC3F7078}"/>
              </a:ext>
            </a:extLst>
          </p:cNvPr>
          <p:cNvSpPr txBox="1"/>
          <p:nvPr/>
        </p:nvSpPr>
        <p:spPr>
          <a:xfrm>
            <a:off x="5777547" y="273850"/>
            <a:ext cx="2847796" cy="1169551"/>
          </a:xfrm>
          <a:prstGeom prst="rect">
            <a:avLst/>
          </a:prstGeom>
          <a:noFill/>
        </p:spPr>
        <p:txBody>
          <a:bodyPr wrap="square" lIns="91440" tIns="45720" rIns="91440" bIns="45720" rtlCol="0" anchor="t">
            <a:spAutoFit/>
          </a:bodyPr>
          <a:lstStyle/>
          <a:p>
            <a:pPr algn="just"/>
            <a:r>
              <a:rPr lang="en-US" dirty="0">
                <a:solidFill>
                  <a:schemeClr val="tx1">
                    <a:lumMod val="50000"/>
                  </a:schemeClr>
                </a:solidFill>
              </a:rPr>
              <a:t>Bob </a:t>
            </a:r>
            <a:r>
              <a:rPr lang="en-US" dirty="0" err="1">
                <a:solidFill>
                  <a:schemeClr val="tx1">
                    <a:lumMod val="50000"/>
                  </a:schemeClr>
                </a:solidFill>
              </a:rPr>
              <a:t>woont</a:t>
            </a:r>
            <a:r>
              <a:rPr lang="en-US" dirty="0">
                <a:solidFill>
                  <a:schemeClr val="tx1">
                    <a:lumMod val="50000"/>
                  </a:schemeClr>
                </a:solidFill>
              </a:rPr>
              <a:t> samen met zijn vrouw Lies, heeft een </a:t>
            </a:r>
            <a:r>
              <a:rPr lang="en-US" dirty="0" err="1">
                <a:solidFill>
                  <a:schemeClr val="tx1">
                    <a:lumMod val="50000"/>
                  </a:schemeClr>
                </a:solidFill>
              </a:rPr>
              <a:t>beroepsinkomen</a:t>
            </a:r>
            <a:r>
              <a:rPr lang="en-US" dirty="0">
                <a:solidFill>
                  <a:schemeClr val="tx1">
                    <a:lumMod val="50000"/>
                  </a:schemeClr>
                </a:solidFill>
              </a:rPr>
              <a:t> van </a:t>
            </a:r>
            <a:r>
              <a:rPr lang="en-US" dirty="0" err="1">
                <a:solidFill>
                  <a:schemeClr val="tx1">
                    <a:lumMod val="50000"/>
                  </a:schemeClr>
                </a:solidFill>
              </a:rPr>
              <a:t>meer</a:t>
            </a:r>
            <a:r>
              <a:rPr lang="en-US" dirty="0">
                <a:solidFill>
                  <a:schemeClr val="tx1">
                    <a:lumMod val="50000"/>
                  </a:schemeClr>
                </a:solidFill>
              </a:rPr>
              <a:t> dan 3000 € per maand </a:t>
            </a:r>
            <a:r>
              <a:rPr lang="en-US" dirty="0" err="1">
                <a:solidFill>
                  <a:schemeClr val="tx1">
                    <a:lumMod val="50000"/>
                  </a:schemeClr>
                </a:solidFill>
              </a:rPr>
              <a:t>en</a:t>
            </a:r>
            <a:r>
              <a:rPr lang="en-US" dirty="0">
                <a:solidFill>
                  <a:schemeClr val="tx1">
                    <a:lumMod val="50000"/>
                  </a:schemeClr>
                </a:solidFill>
              </a:rPr>
              <a:t> een </a:t>
            </a:r>
            <a:r>
              <a:rPr lang="en-US" dirty="0" err="1">
                <a:solidFill>
                  <a:schemeClr val="tx1">
                    <a:lumMod val="50000"/>
                  </a:schemeClr>
                </a:solidFill>
              </a:rPr>
              <a:t>eigendom</a:t>
            </a:r>
            <a:r>
              <a:rPr lang="en-US" dirty="0">
                <a:solidFill>
                  <a:schemeClr val="tx1">
                    <a:lumMod val="50000"/>
                  </a:schemeClr>
                </a:solidFill>
              </a:rPr>
              <a:t>. </a:t>
            </a:r>
            <a:r>
              <a:rPr lang="en-US" dirty="0" err="1">
                <a:solidFill>
                  <a:schemeClr val="tx1">
                    <a:lumMod val="50000"/>
                  </a:schemeClr>
                </a:solidFill>
              </a:rPr>
              <a:t>Stad</a:t>
            </a:r>
            <a:r>
              <a:rPr lang="en-US" dirty="0">
                <a:solidFill>
                  <a:schemeClr val="tx1">
                    <a:lumMod val="50000"/>
                  </a:schemeClr>
                </a:solidFill>
              </a:rPr>
              <a:t> Gent </a:t>
            </a:r>
            <a:r>
              <a:rPr lang="en-US" dirty="0" err="1">
                <a:solidFill>
                  <a:schemeClr val="tx1">
                    <a:lumMod val="50000"/>
                  </a:schemeClr>
                </a:solidFill>
              </a:rPr>
              <a:t>beschouwt</a:t>
            </a:r>
            <a:r>
              <a:rPr lang="en-US" dirty="0">
                <a:solidFill>
                  <a:schemeClr val="tx1">
                    <a:lumMod val="50000"/>
                  </a:schemeClr>
                </a:solidFill>
              </a:rPr>
              <a:t> Bob </a:t>
            </a:r>
            <a:r>
              <a:rPr lang="en-US" dirty="0" err="1">
                <a:solidFill>
                  <a:schemeClr val="tx1">
                    <a:lumMod val="50000"/>
                  </a:schemeClr>
                </a:solidFill>
              </a:rPr>
              <a:t>als</a:t>
            </a:r>
            <a:r>
              <a:rPr lang="en-US" dirty="0">
                <a:solidFill>
                  <a:schemeClr val="tx1">
                    <a:lumMod val="50000"/>
                  </a:schemeClr>
                </a:solidFill>
              </a:rPr>
              <a:t> </a:t>
            </a:r>
            <a:r>
              <a:rPr lang="en-US" dirty="0" err="1">
                <a:solidFill>
                  <a:schemeClr val="tx1">
                    <a:lumMod val="50000"/>
                  </a:schemeClr>
                </a:solidFill>
              </a:rPr>
              <a:t>vermogend</a:t>
            </a:r>
            <a:r>
              <a:rPr lang="en-US" dirty="0">
                <a:solidFill>
                  <a:schemeClr val="tx1">
                    <a:lumMod val="50000"/>
                  </a:schemeClr>
                </a:solidFill>
              </a:rPr>
              <a:t>.</a:t>
            </a:r>
          </a:p>
        </p:txBody>
      </p:sp>
      <p:sp>
        <p:nvSpPr>
          <p:cNvPr id="13" name="Rectangle: Rounded Corners 12">
            <a:extLst>
              <a:ext uri="{FF2B5EF4-FFF2-40B4-BE49-F238E27FC236}">
                <a16:creationId xmlns:a16="http://schemas.microsoft.com/office/drawing/2014/main" id="{EF9527B5-F70C-EAFF-CDDF-4E4D44EB18A1}"/>
              </a:ext>
            </a:extLst>
          </p:cNvPr>
          <p:cNvSpPr/>
          <p:nvPr/>
        </p:nvSpPr>
        <p:spPr>
          <a:xfrm>
            <a:off x="5618240" y="178344"/>
            <a:ext cx="3234905" cy="128361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Tree>
    <p:extLst>
      <p:ext uri="{BB962C8B-B14F-4D97-AF65-F5344CB8AC3E}">
        <p14:creationId xmlns:p14="http://schemas.microsoft.com/office/powerpoint/2010/main" val="4083930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diagram&#10;&#10;Description automatically generated">
            <a:extLst>
              <a:ext uri="{FF2B5EF4-FFF2-40B4-BE49-F238E27FC236}">
                <a16:creationId xmlns:a16="http://schemas.microsoft.com/office/drawing/2014/main" id="{9473710B-F8A2-964A-9CF2-1215B8296B02}"/>
              </a:ext>
            </a:extLst>
          </p:cNvPr>
          <p:cNvPicPr>
            <a:picLocks noChangeAspect="1"/>
          </p:cNvPicPr>
          <p:nvPr/>
        </p:nvPicPr>
        <p:blipFill>
          <a:blip r:embed="rId3"/>
          <a:stretch>
            <a:fillRect/>
          </a:stretch>
        </p:blipFill>
        <p:spPr>
          <a:xfrm>
            <a:off x="-789142" y="547000"/>
            <a:ext cx="10554376" cy="5103672"/>
          </a:xfrm>
          <a:prstGeom prst="rect">
            <a:avLst/>
          </a:prstGeom>
        </p:spPr>
      </p:pic>
      <p:sp>
        <p:nvSpPr>
          <p:cNvPr id="5" name="TextBox 4">
            <a:extLst>
              <a:ext uri="{FF2B5EF4-FFF2-40B4-BE49-F238E27FC236}">
                <a16:creationId xmlns:a16="http://schemas.microsoft.com/office/drawing/2014/main" id="{64DC12A4-A1BF-4A78-AF81-C077FFA960F2}"/>
              </a:ext>
            </a:extLst>
          </p:cNvPr>
          <p:cNvSpPr txBox="1"/>
          <p:nvPr/>
        </p:nvSpPr>
        <p:spPr>
          <a:xfrm>
            <a:off x="5696683" y="235373"/>
            <a:ext cx="2912295" cy="1169551"/>
          </a:xfrm>
          <a:prstGeom prst="rect">
            <a:avLst/>
          </a:prstGeom>
          <a:noFill/>
        </p:spPr>
        <p:txBody>
          <a:bodyPr wrap="square" lIns="91440" tIns="45720" rIns="91440" bIns="45720" rtlCol="0" anchor="t">
            <a:spAutoFit/>
          </a:bodyPr>
          <a:lstStyle/>
          <a:p>
            <a:pPr algn="just"/>
            <a:r>
              <a:rPr lang="en-US" dirty="0">
                <a:solidFill>
                  <a:schemeClr val="tx1">
                    <a:lumMod val="50000"/>
                  </a:schemeClr>
                </a:solidFill>
              </a:rPr>
              <a:t>Alice is een </a:t>
            </a:r>
            <a:r>
              <a:rPr lang="en-US" dirty="0" err="1">
                <a:solidFill>
                  <a:schemeClr val="tx1">
                    <a:lumMod val="50000"/>
                  </a:schemeClr>
                </a:solidFill>
              </a:rPr>
              <a:t>alleenstaande</a:t>
            </a:r>
            <a:r>
              <a:rPr lang="en-US" dirty="0">
                <a:solidFill>
                  <a:schemeClr val="tx1">
                    <a:lumMod val="50000"/>
                  </a:schemeClr>
                </a:solidFill>
              </a:rPr>
              <a:t> </a:t>
            </a:r>
            <a:r>
              <a:rPr lang="en-US" dirty="0" err="1">
                <a:solidFill>
                  <a:schemeClr val="tx1">
                    <a:lumMod val="50000"/>
                  </a:schemeClr>
                </a:solidFill>
              </a:rPr>
              <a:t>moeder</a:t>
            </a:r>
            <a:r>
              <a:rPr lang="en-US" dirty="0">
                <a:solidFill>
                  <a:schemeClr val="tx1">
                    <a:lumMod val="50000"/>
                  </a:schemeClr>
                </a:solidFill>
              </a:rPr>
              <a:t> met twee kinderen. Ze </a:t>
            </a:r>
            <a:r>
              <a:rPr lang="en-US" dirty="0" err="1">
                <a:solidFill>
                  <a:schemeClr val="tx1">
                    <a:lumMod val="50000"/>
                  </a:schemeClr>
                </a:solidFill>
              </a:rPr>
              <a:t>ontvangt</a:t>
            </a:r>
            <a:r>
              <a:rPr lang="en-US" dirty="0">
                <a:solidFill>
                  <a:schemeClr val="tx1">
                    <a:lumMod val="50000"/>
                  </a:schemeClr>
                </a:solidFill>
              </a:rPr>
              <a:t> een </a:t>
            </a:r>
            <a:r>
              <a:rPr lang="en-US" dirty="0" err="1">
                <a:solidFill>
                  <a:schemeClr val="tx1">
                    <a:lumMod val="50000"/>
                  </a:schemeClr>
                </a:solidFill>
              </a:rPr>
              <a:t>leefloon</a:t>
            </a:r>
            <a:r>
              <a:rPr lang="en-US" dirty="0">
                <a:solidFill>
                  <a:schemeClr val="tx1">
                    <a:lumMod val="50000"/>
                  </a:schemeClr>
                </a:solidFill>
              </a:rPr>
              <a:t> van het OCMW.  </a:t>
            </a:r>
            <a:r>
              <a:rPr lang="en-US" dirty="0" err="1">
                <a:solidFill>
                  <a:schemeClr val="tx1">
                    <a:lumMod val="50000"/>
                  </a:schemeClr>
                </a:solidFill>
              </a:rPr>
              <a:t>Stad</a:t>
            </a:r>
            <a:r>
              <a:rPr lang="en-US" dirty="0">
                <a:solidFill>
                  <a:schemeClr val="tx1">
                    <a:lumMod val="50000"/>
                  </a:schemeClr>
                </a:solidFill>
              </a:rPr>
              <a:t> Gent </a:t>
            </a:r>
            <a:r>
              <a:rPr lang="en-US" dirty="0" err="1">
                <a:solidFill>
                  <a:schemeClr val="tx1">
                    <a:lumMod val="50000"/>
                  </a:schemeClr>
                </a:solidFill>
              </a:rPr>
              <a:t>beschouwt</a:t>
            </a:r>
            <a:r>
              <a:rPr lang="en-US" dirty="0">
                <a:solidFill>
                  <a:schemeClr val="tx1">
                    <a:lumMod val="50000"/>
                  </a:schemeClr>
                </a:solidFill>
              </a:rPr>
              <a:t>  haar </a:t>
            </a:r>
            <a:r>
              <a:rPr lang="en-US" dirty="0" err="1">
                <a:solidFill>
                  <a:schemeClr val="tx1">
                    <a:lumMod val="50000"/>
                  </a:schemeClr>
                </a:solidFill>
              </a:rPr>
              <a:t>als</a:t>
            </a:r>
            <a:r>
              <a:rPr lang="en-US" dirty="0">
                <a:solidFill>
                  <a:schemeClr val="tx1">
                    <a:lumMod val="50000"/>
                  </a:schemeClr>
                </a:solidFill>
              </a:rPr>
              <a:t> </a:t>
            </a:r>
            <a:r>
              <a:rPr lang="en-US" dirty="0" err="1">
                <a:solidFill>
                  <a:schemeClr val="tx1">
                    <a:lumMod val="50000"/>
                  </a:schemeClr>
                </a:solidFill>
              </a:rPr>
              <a:t>financieel</a:t>
            </a:r>
            <a:r>
              <a:rPr lang="en-US" dirty="0">
                <a:solidFill>
                  <a:schemeClr val="tx1">
                    <a:lumMod val="50000"/>
                  </a:schemeClr>
                </a:solidFill>
              </a:rPr>
              <a:t> </a:t>
            </a:r>
            <a:r>
              <a:rPr lang="en-US" dirty="0" err="1">
                <a:solidFill>
                  <a:schemeClr val="tx1">
                    <a:lumMod val="50000"/>
                  </a:schemeClr>
                </a:solidFill>
              </a:rPr>
              <a:t>zwak</a:t>
            </a:r>
            <a:r>
              <a:rPr lang="en-US" dirty="0">
                <a:solidFill>
                  <a:schemeClr val="tx1">
                    <a:lumMod val="50000"/>
                  </a:schemeClr>
                </a:solidFill>
              </a:rPr>
              <a:t>. </a:t>
            </a:r>
            <a:endParaRPr lang="en-US" dirty="0"/>
          </a:p>
        </p:txBody>
      </p:sp>
      <p:sp>
        <p:nvSpPr>
          <p:cNvPr id="3" name="Rectangle: Rounded Corners 2">
            <a:extLst>
              <a:ext uri="{FF2B5EF4-FFF2-40B4-BE49-F238E27FC236}">
                <a16:creationId xmlns:a16="http://schemas.microsoft.com/office/drawing/2014/main" id="{ECB1BF37-65F5-171C-C37C-10D705178D91}"/>
              </a:ext>
            </a:extLst>
          </p:cNvPr>
          <p:cNvSpPr/>
          <p:nvPr/>
        </p:nvSpPr>
        <p:spPr>
          <a:xfrm>
            <a:off x="5594245" y="178344"/>
            <a:ext cx="3234905" cy="128361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endParaRPr lang="en-GB" dirty="0"/>
          </a:p>
        </p:txBody>
      </p:sp>
      <p:sp>
        <p:nvSpPr>
          <p:cNvPr id="4" name="Google Shape;780;g286b00870f9_1_1130">
            <a:extLst>
              <a:ext uri="{FF2B5EF4-FFF2-40B4-BE49-F238E27FC236}">
                <a16:creationId xmlns:a16="http://schemas.microsoft.com/office/drawing/2014/main" id="{025103EB-E1AE-349E-A474-4EBAE1EC5321}"/>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r>
              <a:rPr lang="en-GB" sz="3000" b="1" dirty="0" err="1"/>
              <a:t>Schuldenaar</a:t>
            </a:r>
            <a:r>
              <a:rPr lang="en-GB" sz="3000" b="1" dirty="0"/>
              <a:t> Alice</a:t>
            </a:r>
          </a:p>
        </p:txBody>
      </p:sp>
      <p:pic>
        <p:nvPicPr>
          <p:cNvPr id="6" name="Google Shape;855;g286b00870f9_1_1187" descr="A person in a dress&#10;&#10;Description automatically generated">
            <a:extLst>
              <a:ext uri="{FF2B5EF4-FFF2-40B4-BE49-F238E27FC236}">
                <a16:creationId xmlns:a16="http://schemas.microsoft.com/office/drawing/2014/main" id="{8686DF7D-2B66-A40E-8B7F-0FB2AD76C8F4}"/>
              </a:ext>
            </a:extLst>
          </p:cNvPr>
          <p:cNvPicPr preferRelativeResize="0"/>
          <p:nvPr/>
        </p:nvPicPr>
        <p:blipFill rotWithShape="1">
          <a:blip r:embed="rId4">
            <a:alphaModFix/>
          </a:blip>
          <a:srcRect l="56285" t="10622" r="34449" b="70606"/>
          <a:stretch/>
        </p:blipFill>
        <p:spPr>
          <a:xfrm>
            <a:off x="8436720" y="-3259"/>
            <a:ext cx="784269" cy="1181095"/>
          </a:xfrm>
          <a:prstGeom prst="rect">
            <a:avLst/>
          </a:prstGeom>
          <a:noFill/>
          <a:ln>
            <a:noFill/>
          </a:ln>
        </p:spPr>
      </p:pic>
    </p:spTree>
    <p:extLst>
      <p:ext uri="{BB962C8B-B14F-4D97-AF65-F5344CB8AC3E}">
        <p14:creationId xmlns:p14="http://schemas.microsoft.com/office/powerpoint/2010/main" val="4193497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01F450-56EF-49B8-0B55-F316A8B58C0F}"/>
              </a:ext>
            </a:extLst>
          </p:cNvPr>
          <p:cNvPicPr>
            <a:picLocks noChangeAspect="1"/>
          </p:cNvPicPr>
          <p:nvPr/>
        </p:nvPicPr>
        <p:blipFill>
          <a:blip r:embed="rId2"/>
          <a:stretch>
            <a:fillRect/>
          </a:stretch>
        </p:blipFill>
        <p:spPr>
          <a:xfrm>
            <a:off x="692749" y="0"/>
            <a:ext cx="7758501" cy="5143500"/>
          </a:xfrm>
          <a:prstGeom prst="rect">
            <a:avLst/>
          </a:prstGeom>
        </p:spPr>
      </p:pic>
      <p:sp>
        <p:nvSpPr>
          <p:cNvPr id="7" name="Google Shape;780;g286b00870f9_1_1130">
            <a:extLst>
              <a:ext uri="{FF2B5EF4-FFF2-40B4-BE49-F238E27FC236}">
                <a16:creationId xmlns:a16="http://schemas.microsoft.com/office/drawing/2014/main" id="{BDF13F77-F2E1-961D-044A-FA4BED2A8D94}"/>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r>
              <a:rPr lang="en-GB" sz="3000" b="1" dirty="0" err="1"/>
              <a:t>Uitbreiding</a:t>
            </a:r>
            <a:r>
              <a:rPr lang="en-GB" sz="3000" b="1" dirty="0"/>
              <a:t> 1</a:t>
            </a:r>
          </a:p>
        </p:txBody>
      </p:sp>
    </p:spTree>
    <p:extLst>
      <p:ext uri="{BB962C8B-B14F-4D97-AF65-F5344CB8AC3E}">
        <p14:creationId xmlns:p14="http://schemas.microsoft.com/office/powerpoint/2010/main" val="1964935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381" name="Google Shape;381;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Opname?</a:t>
            </a:r>
            <a:endParaRPr lang="nl-BE" sz="1200" b="0" i="0" u="none" strike="noStrike" cap="none" dirty="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F7B6AA-A7D2-2236-294B-9F3C26C55122}"/>
              </a:ext>
            </a:extLst>
          </p:cNvPr>
          <p:cNvPicPr>
            <a:picLocks noChangeAspect="1"/>
          </p:cNvPicPr>
          <p:nvPr/>
        </p:nvPicPr>
        <p:blipFill>
          <a:blip r:embed="rId2"/>
          <a:stretch>
            <a:fillRect/>
          </a:stretch>
        </p:blipFill>
        <p:spPr>
          <a:xfrm>
            <a:off x="692749" y="0"/>
            <a:ext cx="7758501" cy="5143500"/>
          </a:xfrm>
          <a:prstGeom prst="rect">
            <a:avLst/>
          </a:prstGeom>
        </p:spPr>
      </p:pic>
      <p:sp>
        <p:nvSpPr>
          <p:cNvPr id="7" name="Google Shape;780;g286b00870f9_1_1130">
            <a:extLst>
              <a:ext uri="{FF2B5EF4-FFF2-40B4-BE49-F238E27FC236}">
                <a16:creationId xmlns:a16="http://schemas.microsoft.com/office/drawing/2014/main" id="{BDF13F77-F2E1-961D-044A-FA4BED2A8D94}"/>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r>
              <a:rPr lang="en-GB" sz="3000" b="1" dirty="0" err="1"/>
              <a:t>Uitbreiding</a:t>
            </a:r>
            <a:r>
              <a:rPr lang="en-GB" sz="3000" b="1" dirty="0"/>
              <a:t> 1</a:t>
            </a:r>
          </a:p>
        </p:txBody>
      </p:sp>
      <p:sp>
        <p:nvSpPr>
          <p:cNvPr id="5" name="Speech Bubble: Rectangle with Corners Rounded 4">
            <a:extLst>
              <a:ext uri="{FF2B5EF4-FFF2-40B4-BE49-F238E27FC236}">
                <a16:creationId xmlns:a16="http://schemas.microsoft.com/office/drawing/2014/main" id="{C06F648B-93A6-7A6C-37ED-B95CD9820F3E}"/>
              </a:ext>
            </a:extLst>
          </p:cNvPr>
          <p:cNvSpPr/>
          <p:nvPr/>
        </p:nvSpPr>
        <p:spPr>
          <a:xfrm>
            <a:off x="519351" y="2219688"/>
            <a:ext cx="3263891" cy="1146045"/>
          </a:xfrm>
          <a:prstGeom prst="wedgeRoundRectCallout">
            <a:avLst>
              <a:gd name="adj1" fmla="val 35656"/>
              <a:gd name="adj2" fmla="val 77341"/>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De </a:t>
            </a:r>
            <a:r>
              <a:rPr lang="en-US" dirty="0" err="1"/>
              <a:t>enumeraties</a:t>
            </a:r>
            <a:r>
              <a:rPr lang="en-US" dirty="0"/>
              <a:t> maken geen deel uit van de </a:t>
            </a:r>
            <a:r>
              <a:rPr lang="en-US" dirty="0" err="1"/>
              <a:t>standaard</a:t>
            </a:r>
            <a:r>
              <a:rPr lang="en-US" dirty="0"/>
              <a:t>, </a:t>
            </a:r>
            <a:r>
              <a:rPr lang="en-US" dirty="0" err="1"/>
              <a:t>en</a:t>
            </a:r>
            <a:r>
              <a:rPr lang="en-US" dirty="0"/>
              <a:t> zijn hier enkel </a:t>
            </a:r>
            <a:r>
              <a:rPr lang="en-US" dirty="0" err="1"/>
              <a:t>ter</a:t>
            </a:r>
            <a:r>
              <a:rPr lang="en-US" dirty="0"/>
              <a:t> </a:t>
            </a:r>
            <a:r>
              <a:rPr lang="en-US" dirty="0" err="1"/>
              <a:t>illustratie</a:t>
            </a:r>
            <a:r>
              <a:rPr lang="en-US" dirty="0"/>
              <a:t> </a:t>
            </a:r>
            <a:r>
              <a:rPr lang="en-US" dirty="0" err="1"/>
              <a:t>toegevoegd</a:t>
            </a:r>
            <a:r>
              <a:rPr lang="en-US" dirty="0"/>
              <a:t>. </a:t>
            </a:r>
          </a:p>
        </p:txBody>
      </p:sp>
    </p:spTree>
    <p:extLst>
      <p:ext uri="{BB962C8B-B14F-4D97-AF65-F5344CB8AC3E}">
        <p14:creationId xmlns:p14="http://schemas.microsoft.com/office/powerpoint/2010/main" val="3241091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3A146B-ECAA-6082-1ACD-234F91E85A49}"/>
              </a:ext>
            </a:extLst>
          </p:cNvPr>
          <p:cNvGraphicFramePr>
            <a:graphicFrameLocks noGrp="1"/>
          </p:cNvGraphicFramePr>
          <p:nvPr>
            <p:extLst>
              <p:ext uri="{D42A27DB-BD31-4B8C-83A1-F6EECF244321}">
                <p14:modId xmlns:p14="http://schemas.microsoft.com/office/powerpoint/2010/main" val="1043948507"/>
              </p:ext>
            </p:extLst>
          </p:nvPr>
        </p:nvGraphicFramePr>
        <p:xfrm>
          <a:off x="388620" y="626599"/>
          <a:ext cx="8496000" cy="4320000"/>
        </p:xfrm>
        <a:graphic>
          <a:graphicData uri="http://schemas.openxmlformats.org/drawingml/2006/table">
            <a:tbl>
              <a:tblPr>
                <a:tableStyleId>{C45783E9-D8B6-4501-A431-97DB54836154}</a:tableStyleId>
              </a:tblPr>
              <a:tblGrid>
                <a:gridCol w="1815253">
                  <a:extLst>
                    <a:ext uri="{9D8B030D-6E8A-4147-A177-3AD203B41FA5}">
                      <a16:colId xmlns:a16="http://schemas.microsoft.com/office/drawing/2014/main" val="653500234"/>
                    </a:ext>
                  </a:extLst>
                </a:gridCol>
                <a:gridCol w="6680747">
                  <a:extLst>
                    <a:ext uri="{9D8B030D-6E8A-4147-A177-3AD203B41FA5}">
                      <a16:colId xmlns:a16="http://schemas.microsoft.com/office/drawing/2014/main" val="949499971"/>
                    </a:ext>
                  </a:extLst>
                </a:gridCol>
              </a:tblGrid>
              <a:tr h="720000">
                <a:tc>
                  <a:txBody>
                    <a:bodyPr/>
                    <a:lstStyle/>
                    <a:p>
                      <a:pPr algn="l" fontAlgn="b"/>
                      <a:r>
                        <a:rPr lang="en-US" sz="1400" u="none" strike="noStrike" dirty="0" err="1">
                          <a:effectLst/>
                          <a:latin typeface="+mj-lt"/>
                        </a:rPr>
                        <a:t>Sociaal</a:t>
                      </a:r>
                      <a:r>
                        <a:rPr lang="en-US" sz="1400" u="none" strike="noStrike" dirty="0">
                          <a:effectLst/>
                          <a:latin typeface="+mj-lt"/>
                        </a:rPr>
                        <a:t> </a:t>
                      </a:r>
                      <a:r>
                        <a:rPr lang="en-US" sz="1400" u="none" strike="noStrike" dirty="0" err="1">
                          <a:effectLst/>
                          <a:latin typeface="+mj-lt"/>
                        </a:rPr>
                        <a:t>Statuut</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Een statuut dat bepaalt welke sociale rechten een persoon geniet. </a:t>
                      </a:r>
                    </a:p>
                  </a:txBody>
                  <a:tcPr marL="6376" marR="6376" marT="6376" marB="0" anchor="b"/>
                </a:tc>
                <a:extLst>
                  <a:ext uri="{0D108BD9-81ED-4DB2-BD59-A6C34878D82A}">
                    <a16:rowId xmlns:a16="http://schemas.microsoft.com/office/drawing/2014/main" val="973048966"/>
                  </a:ext>
                </a:extLst>
              </a:tr>
              <a:tr h="720000">
                <a:tc>
                  <a:txBody>
                    <a:bodyPr/>
                    <a:lstStyle/>
                    <a:p>
                      <a:pPr algn="l" fontAlgn="b"/>
                      <a:r>
                        <a:rPr lang="en-US" sz="1400" u="none" strike="noStrike" dirty="0" err="1">
                          <a:effectLst/>
                          <a:latin typeface="+mj-lt"/>
                        </a:rPr>
                        <a:t>toegekend</a:t>
                      </a:r>
                      <a:r>
                        <a:rPr lang="en-US" sz="1400" u="none" strike="noStrike" dirty="0">
                          <a:effectLst/>
                          <a:latin typeface="+mj-lt"/>
                        </a:rPr>
                        <a:t> door</a:t>
                      </a:r>
                    </a:p>
                  </a:txBody>
                  <a:tcPr marL="6376" marR="6376" marT="6376" marB="0" anchor="b"/>
                </a:tc>
                <a:tc>
                  <a:txBody>
                    <a:bodyPr/>
                    <a:lstStyle/>
                    <a:p>
                      <a:pPr algn="l" fontAlgn="b"/>
                      <a:r>
                        <a:rPr lang="nl-NL" sz="1400" u="none" strike="noStrike" dirty="0">
                          <a:effectLst/>
                          <a:latin typeface="+mj-lt"/>
                        </a:rPr>
                        <a:t>Verwijzing naar de organisatie die het sociaal statuut heeft toegekend. </a:t>
                      </a:r>
                    </a:p>
                  </a:txBody>
                  <a:tcPr marL="6376" marR="6376" marT="6376" marB="0" anchor="b"/>
                </a:tc>
                <a:extLst>
                  <a:ext uri="{0D108BD9-81ED-4DB2-BD59-A6C34878D82A}">
                    <a16:rowId xmlns:a16="http://schemas.microsoft.com/office/drawing/2014/main" val="618649670"/>
                  </a:ext>
                </a:extLst>
              </a:tr>
              <a:tr h="720000">
                <a:tc>
                  <a:txBody>
                    <a:bodyPr/>
                    <a:lstStyle/>
                    <a:p>
                      <a:pPr algn="l" fontAlgn="b"/>
                      <a:r>
                        <a:rPr lang="en-US" sz="1400" u="none" strike="noStrike" dirty="0" err="1">
                          <a:effectLst/>
                          <a:latin typeface="+mj-lt"/>
                        </a:rPr>
                        <a:t>Juridisch</a:t>
                      </a:r>
                      <a:r>
                        <a:rPr lang="en-US" sz="1400" u="none" strike="noStrike" dirty="0">
                          <a:effectLst/>
                          <a:latin typeface="+mj-lt"/>
                        </a:rPr>
                        <a:t> </a:t>
                      </a:r>
                      <a:r>
                        <a:rPr lang="en-US" sz="1400" u="none" strike="noStrike" dirty="0" err="1">
                          <a:effectLst/>
                          <a:latin typeface="+mj-lt"/>
                        </a:rPr>
                        <a:t>Statuut</a:t>
                      </a:r>
                      <a:endParaRPr lang="en-US" sz="1400" u="none" strike="noStrike" dirty="0">
                        <a:effectLst/>
                        <a:latin typeface="+mj-lt"/>
                      </a:endParaRPr>
                    </a:p>
                  </a:txBody>
                  <a:tcPr marL="6376" marR="6376" marT="6376" marB="0" anchor="b"/>
                </a:tc>
                <a:tc>
                  <a:txBody>
                    <a:bodyPr/>
                    <a:lstStyle/>
                    <a:p>
                      <a:pPr algn="l" fontAlgn="b"/>
                      <a:r>
                        <a:rPr lang="nl-NL" sz="1400" b="0" i="0" u="none" strike="noStrike" cap="none" dirty="0">
                          <a:solidFill>
                            <a:srgbClr val="000000"/>
                          </a:solidFill>
                          <a:effectLst/>
                          <a:latin typeface="Arial"/>
                          <a:ea typeface="Arial"/>
                          <a:cs typeface="Arial"/>
                          <a:sym typeface="Arial"/>
                        </a:rPr>
                        <a:t>Een statuut dat rechtsgevolgen bepaalt. </a:t>
                      </a:r>
                      <a:endParaRPr lang="nl-NL" sz="1400" u="none" strike="noStrike" dirty="0">
                        <a:effectLst/>
                        <a:latin typeface="+mj-lt"/>
                      </a:endParaRPr>
                    </a:p>
                  </a:txBody>
                  <a:tcPr marL="6376" marR="6376" marT="6376" marB="0" anchor="b"/>
                </a:tc>
                <a:extLst>
                  <a:ext uri="{0D108BD9-81ED-4DB2-BD59-A6C34878D82A}">
                    <a16:rowId xmlns:a16="http://schemas.microsoft.com/office/drawing/2014/main" val="2628356475"/>
                  </a:ext>
                </a:extLst>
              </a:tr>
              <a:tr h="720000">
                <a:tc>
                  <a:txBody>
                    <a:bodyPr/>
                    <a:lstStyle/>
                    <a:p>
                      <a:pPr algn="l" fontAlgn="b"/>
                      <a:r>
                        <a:rPr lang="en-US" sz="1400" u="none" strike="noStrike" dirty="0" err="1">
                          <a:effectLst/>
                          <a:latin typeface="+mj-lt"/>
                        </a:rPr>
                        <a:t>rechtsgrond</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Verwijzingen naar de juridische werken die de grondslag vormen van het juridisch statuut. </a:t>
                      </a:r>
                    </a:p>
                  </a:txBody>
                  <a:tcPr marL="6376" marR="6376" marT="6376" marB="0" anchor="b"/>
                </a:tc>
                <a:extLst>
                  <a:ext uri="{0D108BD9-81ED-4DB2-BD59-A6C34878D82A}">
                    <a16:rowId xmlns:a16="http://schemas.microsoft.com/office/drawing/2014/main" val="4175715400"/>
                  </a:ext>
                </a:extLst>
              </a:tr>
              <a:tr h="720000">
                <a:tc>
                  <a:txBody>
                    <a:bodyPr/>
                    <a:lstStyle/>
                    <a:p>
                      <a:pPr algn="l" fontAlgn="b"/>
                      <a:r>
                        <a:rPr lang="en-US" sz="1400" u="none" strike="noStrike" dirty="0" err="1">
                          <a:effectLst/>
                          <a:latin typeface="+mj-lt"/>
                        </a:rPr>
                        <a:t>Inkomst</a:t>
                      </a:r>
                      <a:endParaRPr lang="en-US" sz="1400" u="none" strike="noStrike" dirty="0">
                        <a:effectLst/>
                        <a:latin typeface="+mj-lt"/>
                      </a:endParaRPr>
                    </a:p>
                  </a:txBody>
                  <a:tcPr marL="6376" marR="6376" marT="6376" marB="0" anchor="b"/>
                </a:tc>
                <a:tc>
                  <a:txBody>
                    <a:bodyPr/>
                    <a:lstStyle/>
                    <a:p>
                      <a:pPr algn="l" fontAlgn="b"/>
                      <a:r>
                        <a:rPr lang="nl-NL" sz="1400" b="0" i="0" u="none" strike="noStrike" cap="none" dirty="0">
                          <a:solidFill>
                            <a:srgbClr val="000000"/>
                          </a:solidFill>
                          <a:effectLst/>
                          <a:latin typeface="Arial"/>
                          <a:ea typeface="Arial"/>
                          <a:cs typeface="Arial"/>
                          <a:sym typeface="Arial"/>
                        </a:rPr>
                        <a:t>Het bedrag dat een persoon ontvangt voor geleverde prestaties, beschikbaar gestelde goederen, land of vermogen.</a:t>
                      </a:r>
                      <a:endParaRPr lang="nl-NL" sz="1400" u="none" strike="noStrike" dirty="0">
                        <a:effectLst/>
                        <a:latin typeface="+mj-lt"/>
                      </a:endParaRPr>
                    </a:p>
                  </a:txBody>
                  <a:tcPr marL="6376" marR="6376" marT="6376" marB="0" anchor="b"/>
                </a:tc>
                <a:extLst>
                  <a:ext uri="{0D108BD9-81ED-4DB2-BD59-A6C34878D82A}">
                    <a16:rowId xmlns:a16="http://schemas.microsoft.com/office/drawing/2014/main" val="875795611"/>
                  </a:ext>
                </a:extLst>
              </a:tr>
              <a:tr h="720000">
                <a:tc>
                  <a:txBody>
                    <a:bodyPr/>
                    <a:lstStyle/>
                    <a:p>
                      <a:pPr algn="l" fontAlgn="b"/>
                      <a:r>
                        <a:rPr lang="en-US" sz="1400" u="none" strike="noStrike" dirty="0" err="1">
                          <a:effectLst/>
                          <a:latin typeface="+mj-lt"/>
                        </a:rPr>
                        <a:t>periodiciteitInkomst</a:t>
                      </a:r>
                      <a:endParaRPr lang="en-US" sz="1400" u="none" strike="noStrike" dirty="0">
                        <a:effectLst/>
                        <a:latin typeface="+mj-lt"/>
                      </a:endParaRPr>
                    </a:p>
                  </a:txBody>
                  <a:tcPr marL="6376" marR="6376" marT="6376" marB="0" anchor="b"/>
                </a:tc>
                <a:tc>
                  <a:txBody>
                    <a:bodyPr/>
                    <a:lstStyle/>
                    <a:p>
                      <a:pPr algn="l" fontAlgn="b"/>
                      <a:r>
                        <a:rPr lang="en-US" sz="1400" b="0" i="0" u="none" strike="noStrike" cap="none" dirty="0">
                          <a:solidFill>
                            <a:srgbClr val="000000"/>
                          </a:solidFill>
                          <a:effectLst/>
                          <a:latin typeface="Arial"/>
                          <a:cs typeface="Arial"/>
                          <a:sym typeface="Arial"/>
                        </a:rPr>
                        <a:t>Laat toe om het </a:t>
                      </a:r>
                      <a:r>
                        <a:rPr lang="en-US" sz="1400" b="0" i="0" u="none" strike="noStrike" cap="none" dirty="0" err="1">
                          <a:solidFill>
                            <a:srgbClr val="000000"/>
                          </a:solidFill>
                          <a:effectLst/>
                          <a:latin typeface="Arial"/>
                          <a:cs typeface="Arial"/>
                          <a:sym typeface="Arial"/>
                        </a:rPr>
                        <a:t>verschil</a:t>
                      </a:r>
                      <a:r>
                        <a:rPr lang="en-US" sz="1400" b="0" i="0" u="none" strike="noStrike" cap="none" dirty="0">
                          <a:solidFill>
                            <a:srgbClr val="000000"/>
                          </a:solidFill>
                          <a:effectLst/>
                          <a:latin typeface="Arial"/>
                          <a:cs typeface="Arial"/>
                          <a:sym typeface="Arial"/>
                        </a:rPr>
                        <a:t> </a:t>
                      </a:r>
                      <a:r>
                        <a:rPr lang="en-US" sz="1400" b="0" i="0" u="none" strike="noStrike" cap="none" dirty="0" err="1">
                          <a:solidFill>
                            <a:srgbClr val="000000"/>
                          </a:solidFill>
                          <a:effectLst/>
                          <a:latin typeface="Arial"/>
                          <a:cs typeface="Arial"/>
                          <a:sym typeface="Arial"/>
                        </a:rPr>
                        <a:t>tussen</a:t>
                      </a:r>
                      <a:r>
                        <a:rPr lang="en-US" sz="1400" b="0" i="0" u="none" strike="noStrike" cap="none" dirty="0">
                          <a:solidFill>
                            <a:srgbClr val="000000"/>
                          </a:solidFill>
                          <a:effectLst/>
                          <a:latin typeface="Arial"/>
                          <a:cs typeface="Arial"/>
                          <a:sym typeface="Arial"/>
                        </a:rPr>
                        <a:t> een </a:t>
                      </a:r>
                      <a:r>
                        <a:rPr lang="en-US" sz="1400" b="0" i="0" u="none" strike="noStrike" cap="none" dirty="0" err="1">
                          <a:solidFill>
                            <a:srgbClr val="000000"/>
                          </a:solidFill>
                          <a:effectLst/>
                          <a:latin typeface="Arial"/>
                          <a:cs typeface="Arial"/>
                          <a:sym typeface="Arial"/>
                        </a:rPr>
                        <a:t>eenmalige</a:t>
                      </a:r>
                      <a:r>
                        <a:rPr lang="en-US" sz="1400" b="0" i="0" u="none" strike="noStrike" cap="none" dirty="0">
                          <a:solidFill>
                            <a:srgbClr val="000000"/>
                          </a:solidFill>
                          <a:effectLst/>
                          <a:latin typeface="Arial"/>
                          <a:cs typeface="Arial"/>
                          <a:sym typeface="Arial"/>
                        </a:rPr>
                        <a:t> </a:t>
                      </a:r>
                      <a:r>
                        <a:rPr lang="en-US" sz="1400" b="0" i="0" u="none" strike="noStrike" cap="none" dirty="0" err="1">
                          <a:solidFill>
                            <a:srgbClr val="000000"/>
                          </a:solidFill>
                          <a:effectLst/>
                          <a:latin typeface="Arial"/>
                          <a:cs typeface="Arial"/>
                          <a:sym typeface="Arial"/>
                        </a:rPr>
                        <a:t>inkomst</a:t>
                      </a:r>
                      <a:r>
                        <a:rPr lang="en-US" sz="1400" b="0" i="0" u="none" strike="noStrike" cap="none" dirty="0">
                          <a:solidFill>
                            <a:srgbClr val="000000"/>
                          </a:solidFill>
                          <a:effectLst/>
                          <a:latin typeface="Arial"/>
                          <a:cs typeface="Arial"/>
                          <a:sym typeface="Arial"/>
                        </a:rPr>
                        <a:t> </a:t>
                      </a:r>
                      <a:r>
                        <a:rPr lang="en-US" sz="1400" b="0" i="0" u="none" strike="noStrike" cap="none" dirty="0" err="1">
                          <a:solidFill>
                            <a:srgbClr val="000000"/>
                          </a:solidFill>
                          <a:effectLst/>
                          <a:latin typeface="Arial"/>
                          <a:cs typeface="Arial"/>
                          <a:sym typeface="Arial"/>
                        </a:rPr>
                        <a:t>en</a:t>
                      </a:r>
                      <a:r>
                        <a:rPr lang="en-US" sz="1400" b="0" i="0" u="none" strike="noStrike" cap="none" dirty="0">
                          <a:solidFill>
                            <a:srgbClr val="000000"/>
                          </a:solidFill>
                          <a:effectLst/>
                          <a:latin typeface="Arial"/>
                          <a:cs typeface="Arial"/>
                          <a:sym typeface="Arial"/>
                        </a:rPr>
                        <a:t> een </a:t>
                      </a:r>
                      <a:r>
                        <a:rPr lang="en-US" sz="1400" b="0" i="0" u="none" strike="noStrike" cap="none" dirty="0" err="1">
                          <a:solidFill>
                            <a:srgbClr val="000000"/>
                          </a:solidFill>
                          <a:effectLst/>
                          <a:latin typeface="Arial"/>
                          <a:cs typeface="Arial"/>
                          <a:sym typeface="Arial"/>
                        </a:rPr>
                        <a:t>periodieke</a:t>
                      </a:r>
                      <a:r>
                        <a:rPr lang="en-US" sz="1400" b="0" i="0" u="none" strike="noStrike" cap="none" dirty="0">
                          <a:solidFill>
                            <a:srgbClr val="000000"/>
                          </a:solidFill>
                          <a:effectLst/>
                          <a:latin typeface="Arial"/>
                          <a:cs typeface="Arial"/>
                          <a:sym typeface="Arial"/>
                        </a:rPr>
                        <a:t> </a:t>
                      </a:r>
                      <a:r>
                        <a:rPr lang="en-US" sz="1400" b="0" i="0" u="none" strike="noStrike" cap="none" dirty="0" err="1">
                          <a:solidFill>
                            <a:srgbClr val="000000"/>
                          </a:solidFill>
                          <a:effectLst/>
                          <a:latin typeface="Arial"/>
                          <a:cs typeface="Arial"/>
                          <a:sym typeface="Arial"/>
                        </a:rPr>
                        <a:t>inkomst</a:t>
                      </a:r>
                      <a:r>
                        <a:rPr lang="en-US" sz="1400" b="0" i="0" u="none" strike="noStrike" cap="none" dirty="0">
                          <a:solidFill>
                            <a:srgbClr val="000000"/>
                          </a:solidFill>
                          <a:effectLst/>
                          <a:latin typeface="Arial"/>
                          <a:cs typeface="Arial"/>
                          <a:sym typeface="Arial"/>
                        </a:rPr>
                        <a:t> </a:t>
                      </a:r>
                      <a:r>
                        <a:rPr lang="en-US" sz="1400" b="0" i="0" u="none" strike="noStrike" cap="none" dirty="0" err="1">
                          <a:solidFill>
                            <a:srgbClr val="000000"/>
                          </a:solidFill>
                          <a:effectLst/>
                          <a:latin typeface="Arial"/>
                          <a:cs typeface="Arial"/>
                          <a:sym typeface="Arial"/>
                        </a:rPr>
                        <a:t>te</a:t>
                      </a:r>
                      <a:r>
                        <a:rPr lang="en-US" sz="1400" b="0" i="0" u="none" strike="noStrike" cap="none" dirty="0">
                          <a:solidFill>
                            <a:srgbClr val="000000"/>
                          </a:solidFill>
                          <a:effectLst/>
                          <a:latin typeface="Arial"/>
                          <a:cs typeface="Arial"/>
                          <a:sym typeface="Arial"/>
                        </a:rPr>
                        <a:t> </a:t>
                      </a:r>
                      <a:r>
                        <a:rPr lang="en-US" sz="1400" b="0" i="0" u="none" strike="noStrike" cap="none" dirty="0" err="1">
                          <a:solidFill>
                            <a:srgbClr val="000000"/>
                          </a:solidFill>
                          <a:effectLst/>
                          <a:latin typeface="Arial"/>
                          <a:cs typeface="Arial"/>
                          <a:sym typeface="Arial"/>
                        </a:rPr>
                        <a:t>specifiëren</a:t>
                      </a:r>
                      <a:r>
                        <a:rPr lang="en-US" sz="1400" b="0" i="0" u="none" strike="noStrike" cap="none" dirty="0">
                          <a:solidFill>
                            <a:srgbClr val="000000"/>
                          </a:solidFill>
                          <a:effectLst/>
                          <a:latin typeface="Arial"/>
                          <a:cs typeface="Arial"/>
                          <a:sym typeface="Arial"/>
                        </a:rPr>
                        <a:t>. </a:t>
                      </a:r>
                      <a:endParaRPr lang="nl-NL" sz="1400" u="none" strike="noStrike" dirty="0">
                        <a:effectLst/>
                        <a:latin typeface="+mj-lt"/>
                      </a:endParaRPr>
                    </a:p>
                  </a:txBody>
                  <a:tcPr marL="6376" marR="6376" marT="6376" marB="0" anchor="b"/>
                </a:tc>
                <a:extLst>
                  <a:ext uri="{0D108BD9-81ED-4DB2-BD59-A6C34878D82A}">
                    <a16:rowId xmlns:a16="http://schemas.microsoft.com/office/drawing/2014/main" val="3523909421"/>
                  </a:ext>
                </a:extLst>
              </a:tr>
            </a:tbl>
          </a:graphicData>
        </a:graphic>
      </p:graphicFrame>
      <p:sp>
        <p:nvSpPr>
          <p:cNvPr id="5" name="Rectangle 4">
            <a:extLst>
              <a:ext uri="{FF2B5EF4-FFF2-40B4-BE49-F238E27FC236}">
                <a16:creationId xmlns:a16="http://schemas.microsoft.com/office/drawing/2014/main" id="{487A79FC-2C76-8672-9799-533507C4071B}"/>
              </a:ext>
            </a:extLst>
          </p:cNvPr>
          <p:cNvSpPr/>
          <p:nvPr/>
        </p:nvSpPr>
        <p:spPr>
          <a:xfrm>
            <a:off x="388620" y="0"/>
            <a:ext cx="7552211"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Definities</a:t>
            </a:r>
            <a:endParaRPr lang="en-US" sz="2800" b="1" dirty="0">
              <a:solidFill>
                <a:srgbClr val="000000"/>
              </a:solidFill>
              <a:latin typeface="Arial"/>
              <a:cs typeface="Arial"/>
            </a:endParaRPr>
          </a:p>
        </p:txBody>
      </p:sp>
    </p:spTree>
    <p:extLst>
      <p:ext uri="{BB962C8B-B14F-4D97-AF65-F5344CB8AC3E}">
        <p14:creationId xmlns:p14="http://schemas.microsoft.com/office/powerpoint/2010/main" val="4781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3A146B-ECAA-6082-1ACD-234F91E85A49}"/>
              </a:ext>
            </a:extLst>
          </p:cNvPr>
          <p:cNvGraphicFramePr>
            <a:graphicFrameLocks noGrp="1"/>
          </p:cNvGraphicFramePr>
          <p:nvPr>
            <p:extLst>
              <p:ext uri="{D42A27DB-BD31-4B8C-83A1-F6EECF244321}">
                <p14:modId xmlns:p14="http://schemas.microsoft.com/office/powerpoint/2010/main" val="3458424880"/>
              </p:ext>
            </p:extLst>
          </p:nvPr>
        </p:nvGraphicFramePr>
        <p:xfrm>
          <a:off x="419100" y="626599"/>
          <a:ext cx="8532000" cy="4320000"/>
        </p:xfrm>
        <a:graphic>
          <a:graphicData uri="http://schemas.openxmlformats.org/drawingml/2006/table">
            <a:tbl>
              <a:tblPr>
                <a:tableStyleId>{C45783E9-D8B6-4501-A431-97DB54836154}</a:tableStyleId>
              </a:tblPr>
              <a:tblGrid>
                <a:gridCol w="1864805">
                  <a:extLst>
                    <a:ext uri="{9D8B030D-6E8A-4147-A177-3AD203B41FA5}">
                      <a16:colId xmlns:a16="http://schemas.microsoft.com/office/drawing/2014/main" val="653500234"/>
                    </a:ext>
                  </a:extLst>
                </a:gridCol>
                <a:gridCol w="6667195">
                  <a:extLst>
                    <a:ext uri="{9D8B030D-6E8A-4147-A177-3AD203B41FA5}">
                      <a16:colId xmlns:a16="http://schemas.microsoft.com/office/drawing/2014/main" val="949499971"/>
                    </a:ext>
                  </a:extLst>
                </a:gridCol>
              </a:tblGrid>
              <a:tr h="720000">
                <a:tc>
                  <a:txBody>
                    <a:bodyPr/>
                    <a:lstStyle/>
                    <a:p>
                      <a:pPr algn="l" fontAlgn="b"/>
                      <a:r>
                        <a:rPr lang="en-US" sz="1400" u="none" strike="noStrike" dirty="0" err="1">
                          <a:effectLst/>
                          <a:latin typeface="+mj-lt"/>
                        </a:rPr>
                        <a:t>Krediet</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Financiële regeling waarbij een kredietverstrekker geld leent aan een persoon of organisatie met de belofte dat het geleende bedrag later zal worden terugbetaald, meestal met rente.</a:t>
                      </a:r>
                    </a:p>
                  </a:txBody>
                  <a:tcPr marL="6376" marR="6376" marT="6376" marB="0" anchor="b"/>
                </a:tc>
                <a:extLst>
                  <a:ext uri="{0D108BD9-81ED-4DB2-BD59-A6C34878D82A}">
                    <a16:rowId xmlns:a16="http://schemas.microsoft.com/office/drawing/2014/main" val="924535389"/>
                  </a:ext>
                </a:extLst>
              </a:tr>
              <a:tr h="720000">
                <a:tc>
                  <a:txBody>
                    <a:bodyPr/>
                    <a:lstStyle/>
                    <a:p>
                      <a:pPr algn="l" fontAlgn="b"/>
                      <a:r>
                        <a:rPr lang="en-US" sz="1400" u="none" strike="noStrike" dirty="0" err="1">
                          <a:effectLst/>
                          <a:latin typeface="+mj-lt"/>
                        </a:rPr>
                        <a:t>initieel</a:t>
                      </a:r>
                      <a:r>
                        <a:rPr lang="en-US" sz="1400" u="none" strike="noStrike" dirty="0">
                          <a:effectLst/>
                          <a:latin typeface="+mj-lt"/>
                        </a:rPr>
                        <a:t> </a:t>
                      </a:r>
                      <a:r>
                        <a:rPr lang="en-US" sz="1400" u="none" strike="noStrike" dirty="0" err="1">
                          <a:effectLst/>
                          <a:latin typeface="+mj-lt"/>
                        </a:rPr>
                        <a:t>kredietbedrag</a:t>
                      </a:r>
                      <a:endParaRPr lang="en-US" sz="1400" u="none" strike="noStrike" dirty="0">
                        <a:effectLst/>
                        <a:latin typeface="+mj-lt"/>
                      </a:endParaRPr>
                    </a:p>
                  </a:txBody>
                  <a:tcPr marL="6376" marR="6376" marT="6376" marB="0" anchor="b"/>
                </a:tc>
                <a:tc>
                  <a:txBody>
                    <a:bodyPr/>
                    <a:lstStyle/>
                    <a:p>
                      <a:pPr algn="l" fontAlgn="b"/>
                      <a:r>
                        <a:rPr lang="nl-NL" dirty="0"/>
                        <a:t>Het oorspronkelijke bedrag dat wordt geleend bij het aangaan van een kredietovereenkomst.</a:t>
                      </a:r>
                      <a:endParaRPr lang="nl-NL" sz="1400" u="none" strike="noStrike" dirty="0">
                        <a:effectLst/>
                        <a:latin typeface="+mj-lt"/>
                      </a:endParaRPr>
                    </a:p>
                  </a:txBody>
                  <a:tcPr marL="6376" marR="6376" marT="6376" marB="0" anchor="b"/>
                </a:tc>
                <a:extLst>
                  <a:ext uri="{0D108BD9-81ED-4DB2-BD59-A6C34878D82A}">
                    <a16:rowId xmlns:a16="http://schemas.microsoft.com/office/drawing/2014/main" val="657589325"/>
                  </a:ext>
                </a:extLst>
              </a:tr>
              <a:tr h="720000">
                <a:tc>
                  <a:txBody>
                    <a:bodyPr/>
                    <a:lstStyle/>
                    <a:p>
                      <a:pPr algn="l" fontAlgn="b"/>
                      <a:r>
                        <a:rPr lang="en-US" sz="1400" u="none" strike="noStrike" dirty="0" err="1">
                          <a:effectLst/>
                          <a:latin typeface="+mj-lt"/>
                        </a:rPr>
                        <a:t>wanbetaling</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Laat toe te specifiëren of dat een schuldenaar zijn financiële verplichtingen niet heeft nagekomen. </a:t>
                      </a:r>
                    </a:p>
                  </a:txBody>
                  <a:tcPr marL="6376" marR="6376" marT="6376" marB="0" anchor="b"/>
                </a:tc>
                <a:extLst>
                  <a:ext uri="{0D108BD9-81ED-4DB2-BD59-A6C34878D82A}">
                    <a16:rowId xmlns:a16="http://schemas.microsoft.com/office/drawing/2014/main" val="295483689"/>
                  </a:ext>
                </a:extLst>
              </a:tr>
              <a:tr h="720000">
                <a:tc>
                  <a:txBody>
                    <a:bodyPr/>
                    <a:lstStyle/>
                    <a:p>
                      <a:pPr algn="l" fontAlgn="b"/>
                      <a:r>
                        <a:rPr lang="en-US" sz="1400" b="0" i="0" u="none" strike="noStrike" dirty="0" err="1">
                          <a:solidFill>
                            <a:srgbClr val="000000"/>
                          </a:solidFill>
                          <a:effectLst/>
                          <a:latin typeface="+mj-lt"/>
                        </a:rPr>
                        <a:t>Financieel</a:t>
                      </a:r>
                      <a:r>
                        <a:rPr lang="en-US" sz="1400" b="0" i="0" u="none" strike="noStrike" dirty="0">
                          <a:solidFill>
                            <a:srgbClr val="000000"/>
                          </a:solidFill>
                          <a:effectLst/>
                          <a:latin typeface="+mj-lt"/>
                        </a:rPr>
                        <a:t> </a:t>
                      </a:r>
                      <a:r>
                        <a:rPr lang="en-US" sz="1400" b="0" i="0" u="none" strike="noStrike" dirty="0" err="1">
                          <a:solidFill>
                            <a:srgbClr val="000000"/>
                          </a:solidFill>
                          <a:effectLst/>
                          <a:latin typeface="+mj-lt"/>
                        </a:rPr>
                        <a:t>Profiel</a:t>
                      </a:r>
                      <a:endParaRPr lang="en-US" sz="1400" b="0" i="0" u="none" strike="noStrike" dirty="0">
                        <a:solidFill>
                          <a:srgbClr val="000000"/>
                        </a:solidFill>
                        <a:effectLst/>
                        <a:latin typeface="+mj-lt"/>
                      </a:endParaRPr>
                    </a:p>
                  </a:txBody>
                  <a:tcPr marL="6376" marR="6376" marT="6376" marB="0" anchor="b"/>
                </a:tc>
                <a:tc>
                  <a:txBody>
                    <a:bodyPr/>
                    <a:lstStyle/>
                    <a:p>
                      <a:pPr algn="l" fontAlgn="b"/>
                      <a:r>
                        <a:rPr lang="nl-NL" sz="1400" b="0" i="0" u="none" strike="noStrike" dirty="0">
                          <a:solidFill>
                            <a:srgbClr val="000000"/>
                          </a:solidFill>
                          <a:effectLst/>
                          <a:latin typeface="+mj-lt"/>
                        </a:rPr>
                        <a:t>Categorisatie van de financiële draagkracht van een persoon.</a:t>
                      </a:r>
                    </a:p>
                  </a:txBody>
                  <a:tcPr marL="6376" marR="6376" marT="6376" marB="0" anchor="b"/>
                </a:tc>
                <a:extLst>
                  <a:ext uri="{0D108BD9-81ED-4DB2-BD59-A6C34878D82A}">
                    <a16:rowId xmlns:a16="http://schemas.microsoft.com/office/drawing/2014/main" val="1021864289"/>
                  </a:ext>
                </a:extLst>
              </a:tr>
              <a:tr h="720000">
                <a:tc>
                  <a:txBody>
                    <a:bodyPr/>
                    <a:lstStyle/>
                    <a:p>
                      <a:pPr algn="l" fontAlgn="b"/>
                      <a:r>
                        <a:rPr lang="en-US" sz="1400" b="0" i="0" u="none" strike="noStrike" dirty="0" err="1">
                          <a:solidFill>
                            <a:srgbClr val="000000"/>
                          </a:solidFill>
                          <a:effectLst/>
                          <a:latin typeface="+mj-lt"/>
                        </a:rPr>
                        <a:t>afgeleid</a:t>
                      </a:r>
                      <a:r>
                        <a:rPr lang="en-US" sz="1400" b="0" i="0" u="none" strike="noStrike" dirty="0">
                          <a:solidFill>
                            <a:srgbClr val="000000"/>
                          </a:solidFill>
                          <a:effectLst/>
                          <a:latin typeface="+mj-lt"/>
                        </a:rPr>
                        <a:t> van</a:t>
                      </a:r>
                    </a:p>
                  </a:txBody>
                  <a:tcPr marL="6376" marR="6376" marT="6376" marB="0" anchor="b"/>
                </a:tc>
                <a:tc>
                  <a:txBody>
                    <a:bodyPr/>
                    <a:lstStyle/>
                    <a:p>
                      <a:pPr algn="l" fontAlgn="b"/>
                      <a:r>
                        <a:rPr lang="nl-NL" sz="1400" b="0" i="0" u="none" strike="noStrike" cap="none" dirty="0">
                          <a:solidFill>
                            <a:srgbClr val="000000"/>
                          </a:solidFill>
                          <a:effectLst/>
                          <a:latin typeface="+mj-lt"/>
                          <a:cs typeface="Arial"/>
                        </a:rPr>
                        <a:t>Verwijzing naar de entiteiten die waarvan het financieel profiel werd afgeleid. </a:t>
                      </a:r>
                    </a:p>
                  </a:txBody>
                  <a:tcPr marL="6376" marR="6376" marT="6376" marB="0" anchor="b"/>
                </a:tc>
                <a:extLst>
                  <a:ext uri="{0D108BD9-81ED-4DB2-BD59-A6C34878D82A}">
                    <a16:rowId xmlns:a16="http://schemas.microsoft.com/office/drawing/2014/main" val="768047595"/>
                  </a:ext>
                </a:extLst>
              </a:tr>
              <a:tr h="720000">
                <a:tc>
                  <a:txBody>
                    <a:bodyPr/>
                    <a:lstStyle/>
                    <a:p>
                      <a:pPr algn="l" fontAlgn="b"/>
                      <a:r>
                        <a:rPr lang="en-US" sz="1400" b="0" i="0" u="none" strike="noStrike" dirty="0" err="1">
                          <a:solidFill>
                            <a:srgbClr val="000000"/>
                          </a:solidFill>
                          <a:effectLst/>
                          <a:latin typeface="+mj-lt"/>
                        </a:rPr>
                        <a:t>bepaald</a:t>
                      </a:r>
                      <a:r>
                        <a:rPr lang="en-US" sz="1400" b="0" i="0" u="none" strike="noStrike" dirty="0">
                          <a:solidFill>
                            <a:srgbClr val="000000"/>
                          </a:solidFill>
                          <a:effectLst/>
                          <a:latin typeface="+mj-lt"/>
                        </a:rPr>
                        <a:t> door</a:t>
                      </a:r>
                    </a:p>
                  </a:txBody>
                  <a:tcPr marL="6376" marR="6376" marT="6376" marB="0" anchor="b"/>
                </a:tc>
                <a:tc>
                  <a:txBody>
                    <a:bodyPr/>
                    <a:lstStyle/>
                    <a:p>
                      <a:pPr algn="l" fontAlgn="b"/>
                      <a:r>
                        <a:rPr lang="nl-NL" sz="1400" b="0" i="0" u="none" strike="noStrike" cap="none" dirty="0">
                          <a:solidFill>
                            <a:srgbClr val="000000"/>
                          </a:solidFill>
                          <a:effectLst/>
                          <a:latin typeface="+mj-lt"/>
                          <a:cs typeface="Arial"/>
                        </a:rPr>
                        <a:t>Verwijzing naar de organisatie die het financieel profiel bepaald heeft. </a:t>
                      </a:r>
                    </a:p>
                  </a:txBody>
                  <a:tcPr marL="6376" marR="6376" marT="6376" marB="0" anchor="b"/>
                </a:tc>
                <a:extLst>
                  <a:ext uri="{0D108BD9-81ED-4DB2-BD59-A6C34878D82A}">
                    <a16:rowId xmlns:a16="http://schemas.microsoft.com/office/drawing/2014/main" val="29138317"/>
                  </a:ext>
                </a:extLst>
              </a:tr>
            </a:tbl>
          </a:graphicData>
        </a:graphic>
      </p:graphicFrame>
      <p:sp>
        <p:nvSpPr>
          <p:cNvPr id="5" name="Rectangle 4">
            <a:extLst>
              <a:ext uri="{FF2B5EF4-FFF2-40B4-BE49-F238E27FC236}">
                <a16:creationId xmlns:a16="http://schemas.microsoft.com/office/drawing/2014/main" id="{6AAFB9AA-C6E9-164C-E9B7-F922457BACEC}"/>
              </a:ext>
            </a:extLst>
          </p:cNvPr>
          <p:cNvSpPr/>
          <p:nvPr/>
        </p:nvSpPr>
        <p:spPr>
          <a:xfrm>
            <a:off x="408214" y="-4795"/>
            <a:ext cx="7552211"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Definities</a:t>
            </a:r>
            <a:endParaRPr lang="en-US" sz="2800" b="1" dirty="0">
              <a:solidFill>
                <a:srgbClr val="000000"/>
              </a:solidFill>
              <a:latin typeface="Arial"/>
              <a:cs typeface="Arial"/>
            </a:endParaRPr>
          </a:p>
        </p:txBody>
      </p:sp>
    </p:spTree>
    <p:extLst>
      <p:ext uri="{BB962C8B-B14F-4D97-AF65-F5344CB8AC3E}">
        <p14:creationId xmlns:p14="http://schemas.microsoft.com/office/powerpoint/2010/main" val="39670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
        <p:nvSpPr>
          <p:cNvPr id="4" name="TextBox 3">
            <a:extLst>
              <a:ext uri="{FF2B5EF4-FFF2-40B4-BE49-F238E27FC236}">
                <a16:creationId xmlns:a16="http://schemas.microsoft.com/office/drawing/2014/main" id="{60F11525-BEED-0DDB-8492-8A4A93B0552A}"/>
              </a:ext>
            </a:extLst>
          </p:cNvPr>
          <p:cNvSpPr txBox="1"/>
          <p:nvPr/>
        </p:nvSpPr>
        <p:spPr>
          <a:xfrm>
            <a:off x="3148445" y="3418608"/>
            <a:ext cx="28523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5"/>
              </a:rPr>
              <a:t>Naar de Mural!</a:t>
            </a:r>
          </a:p>
        </p:txBody>
      </p:sp>
    </p:spTree>
    <p:extLst>
      <p:ext uri="{BB962C8B-B14F-4D97-AF65-F5344CB8AC3E}">
        <p14:creationId xmlns:p14="http://schemas.microsoft.com/office/powerpoint/2010/main" val="2087741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286b00870f9_1_43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732" name="Google Shape;732;g286b00870f9_1_431"/>
          <p:cNvCxnSpPr>
            <a:stCxn id="733"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734" name="Google Shape;734;g286b00870f9_1_431"/>
          <p:cNvCxnSpPr>
            <a:stCxn id="735" idx="2"/>
            <a:endCxn id="736"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737" name="Google Shape;737;g286b00870f9_1_431"/>
          <p:cNvCxnSpPr>
            <a:stCxn id="738" idx="2"/>
            <a:endCxn id="739"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740" name="Google Shape;740;g286b00870f9_1_431"/>
          <p:cNvCxnSpPr>
            <a:stCxn id="741" idx="2"/>
            <a:endCxn id="742"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743" name="Google Shape;743;g286b00870f9_1_431"/>
          <p:cNvCxnSpPr>
            <a:endCxn id="744"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745" name="Google Shape;745;g286b00870f9_1_431"/>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746" name="Google Shape;746;g286b00870f9_1_431"/>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47" name="Google Shape;747;g286b00870f9_1_431"/>
          <p:cNvCxnSpPr>
            <a:stCxn id="748"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749" name="Google Shape;749;g286b00870f9_1_431"/>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741" name="Google Shape;741;g286b00870f9_1_431"/>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750" name="Google Shape;750;g286b00870f9_1_431"/>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738" name="Google Shape;738;g286b00870f9_1_431"/>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751" name="Google Shape;751;g286b00870f9_1_431"/>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752" name="Google Shape;752;g286b00870f9_1_431"/>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753" name="Google Shape;753;g286b00870f9_1_431"/>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754" name="Google Shape;754;g286b00870f9_1_431"/>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748" name="Google Shape;748;g286b00870f9_1_431"/>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742" name="Google Shape;742;g286b00870f9_1_431"/>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733" name="Google Shape;733;g286b00870f9_1_431"/>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739" name="Google Shape;739;g286b00870f9_1_431"/>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735" name="Google Shape;735;g286b00870f9_1_431"/>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744" name="Google Shape;744;g286b00870f9_1_431"/>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755" name="Google Shape;755;g286b00870f9_1_431"/>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756" name="Google Shape;756;g286b00870f9_1_431"/>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7" name="Google Shape;757;g286b00870f9_1_431"/>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736" name="Google Shape;736;g286b00870f9_1_431"/>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758" name="Google Shape;758;g286b00870f9_1_431"/>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759" name="Google Shape;759;g286b00870f9_1_431"/>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0" name="Google Shape;760;g286b00870f9_1_431"/>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761" name="Google Shape;761;g286b00870f9_1_431"/>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762" name="Google Shape;762;g286b00870f9_1_431"/>
          <p:cNvPicPr preferRelativeResize="0"/>
          <p:nvPr/>
        </p:nvPicPr>
        <p:blipFill rotWithShape="1">
          <a:blip r:embed="rId3">
            <a:alphaModFix/>
          </a:blip>
          <a:srcRect t="5887" b="7011"/>
          <a:stretch/>
        </p:blipFill>
        <p:spPr>
          <a:xfrm>
            <a:off x="284175" y="0"/>
            <a:ext cx="8859827" cy="5143501"/>
          </a:xfrm>
          <a:prstGeom prst="rect">
            <a:avLst/>
          </a:prstGeom>
          <a:noFill/>
          <a:ln>
            <a:noFill/>
          </a:ln>
        </p:spPr>
      </p:pic>
      <p:sp>
        <p:nvSpPr>
          <p:cNvPr id="763" name="Google Shape;763;g286b00870f9_1_431"/>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4" name="Google Shape;764;g286b00870f9_1_431"/>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GB"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156218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alpha val="37000"/>
          </a:schemeClr>
        </a:solidFill>
        <a:effectLst/>
      </p:bgPr>
    </p:bg>
    <p:spTree>
      <p:nvGrpSpPr>
        <p:cNvPr id="1" name="Shape 849"/>
        <p:cNvGrpSpPr/>
        <p:nvPr/>
      </p:nvGrpSpPr>
      <p:grpSpPr>
        <a:xfrm>
          <a:off x="0" y="0"/>
          <a:ext cx="0" cy="0"/>
          <a:chOff x="0" y="0"/>
          <a:chExt cx="0" cy="0"/>
        </a:xfrm>
      </p:grpSpPr>
      <p:sp>
        <p:nvSpPr>
          <p:cNvPr id="850" name="Google Shape;850;g286b00870f9_1_1187"/>
          <p:cNvSpPr/>
          <p:nvPr/>
        </p:nvSpPr>
        <p:spPr>
          <a:xfrm>
            <a:off x="290481" y="3030840"/>
            <a:ext cx="8874034" cy="2112662"/>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1" name="Google Shape;851;g286b00870f9_1_1187"/>
          <p:cNvSpPr/>
          <p:nvPr/>
        </p:nvSpPr>
        <p:spPr>
          <a:xfrm flipH="1">
            <a:off x="290481" y="2305439"/>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2" name="Google Shape;852;g286b00870f9_1_1187"/>
          <p:cNvSpPr txBox="1"/>
          <p:nvPr/>
        </p:nvSpPr>
        <p:spPr>
          <a:xfrm>
            <a:off x="628651" y="273850"/>
            <a:ext cx="8393992" cy="546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kern="0" dirty="0">
                <a:solidFill>
                  <a:srgbClr val="000000"/>
                </a:solidFill>
                <a:latin typeface="Arial"/>
                <a:cs typeface="Arial"/>
              </a:rPr>
              <a:t>Storylines</a:t>
            </a:r>
            <a:endParaRPr lang="en-US" sz="1200" dirty="0"/>
          </a:p>
        </p:txBody>
      </p:sp>
      <p:sp>
        <p:nvSpPr>
          <p:cNvPr id="854" name="Google Shape;854;g286b00870f9_1_1187"/>
          <p:cNvSpPr txBox="1"/>
          <p:nvPr/>
        </p:nvSpPr>
        <p:spPr>
          <a:xfrm>
            <a:off x="6398309" y="2921481"/>
            <a:ext cx="2682679" cy="184662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r>
              <a:rPr lang="nl-NL" sz="1200" b="1">
                <a:solidFill>
                  <a:srgbClr val="F432AF"/>
                </a:solidFill>
                <a:effectLst/>
              </a:rPr>
              <a:t>Stad Leuven </a:t>
            </a:r>
            <a:r>
              <a:rPr lang="nl-NL" sz="1200">
                <a:solidFill>
                  <a:srgbClr val="F432AF"/>
                </a:solidFill>
                <a:effectLst/>
              </a:rPr>
              <a:t>wil een sociaal traject aanbieden voor financieel zwakkere burgers. Na het </a:t>
            </a:r>
            <a:r>
              <a:rPr lang="nl-NL" sz="1200" b="1">
                <a:solidFill>
                  <a:srgbClr val="F432AF"/>
                </a:solidFill>
                <a:effectLst/>
              </a:rPr>
              <a:t>consolideren van de schulden</a:t>
            </a:r>
            <a:r>
              <a:rPr lang="nl-NL" sz="1200">
                <a:solidFill>
                  <a:srgbClr val="F432AF"/>
                </a:solidFill>
                <a:effectLst/>
              </a:rPr>
              <a:t> krijgen burgers met schulden, </a:t>
            </a:r>
            <a:r>
              <a:rPr lang="nl-NL" sz="1200" b="1">
                <a:solidFill>
                  <a:srgbClr val="F432AF"/>
                </a:solidFill>
                <a:effectLst/>
              </a:rPr>
              <a:t>afhankelijk van de groep</a:t>
            </a:r>
            <a:r>
              <a:rPr lang="nl-NL" sz="1200">
                <a:solidFill>
                  <a:srgbClr val="F432AF"/>
                </a:solidFill>
                <a:effectLst/>
              </a:rPr>
              <a:t> waartoe ze behoren, recht op een soort afbetalingsplan. </a:t>
            </a:r>
            <a:endParaRPr lang="nl-NL" sz="1200">
              <a:solidFill>
                <a:srgbClr val="F432AF"/>
              </a:solidFill>
            </a:endParaRPr>
          </a:p>
          <a:p>
            <a:br>
              <a:rPr lang="nl-NL" sz="1200"/>
            </a:br>
            <a:endParaRPr lang="nl-NL" sz="1200"/>
          </a:p>
        </p:txBody>
      </p:sp>
      <p:pic>
        <p:nvPicPr>
          <p:cNvPr id="855" name="Google Shape;855;g286b00870f9_1_1187"/>
          <p:cNvPicPr preferRelativeResize="0"/>
          <p:nvPr/>
        </p:nvPicPr>
        <p:blipFill rotWithShape="1">
          <a:blip r:embed="rId3">
            <a:alphaModFix/>
          </a:blip>
          <a:srcRect l="56285" t="10622" r="34449" b="70606"/>
          <a:stretch/>
        </p:blipFill>
        <p:spPr>
          <a:xfrm>
            <a:off x="4443741" y="1342774"/>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7088767" y="134277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447532" y="2916279"/>
            <a:ext cx="3092020" cy="2154454"/>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00B050"/>
                </a:solidFill>
              </a:rPr>
              <a:t>Stad Gent wil alle</a:t>
            </a:r>
            <a:r>
              <a:rPr lang="nl-NL" sz="1200">
                <a:solidFill>
                  <a:srgbClr val="00B050"/>
                </a:solidFill>
                <a:effectLst/>
              </a:rPr>
              <a:t> </a:t>
            </a:r>
            <a:r>
              <a:rPr lang="nl-NL" sz="1200" b="1">
                <a:solidFill>
                  <a:srgbClr val="00B050"/>
                </a:solidFill>
                <a:effectLst/>
              </a:rPr>
              <a:t>schuldvorderingen </a:t>
            </a:r>
          </a:p>
          <a:p>
            <a:r>
              <a:rPr lang="nl-NL" sz="1200">
                <a:solidFill>
                  <a:srgbClr val="00B050"/>
                </a:solidFill>
                <a:effectLst/>
              </a:rPr>
              <a:t>van schuldenaar </a:t>
            </a:r>
            <a:r>
              <a:rPr lang="nl-NL" sz="1200" b="1">
                <a:solidFill>
                  <a:srgbClr val="00B050"/>
                </a:solidFill>
                <a:effectLst/>
              </a:rPr>
              <a:t>Alice </a:t>
            </a:r>
            <a:r>
              <a:rPr lang="nl-NL" sz="1200">
                <a:solidFill>
                  <a:srgbClr val="00B050"/>
                </a:solidFill>
                <a:effectLst/>
              </a:rPr>
              <a:t>samenbrengen in een </a:t>
            </a:r>
            <a:r>
              <a:rPr lang="nl-NL" sz="1200" b="1">
                <a:solidFill>
                  <a:srgbClr val="00B050"/>
                </a:solidFill>
                <a:effectLst/>
              </a:rPr>
              <a:t>globaal vorderingen overzicht (GVO)</a:t>
            </a:r>
            <a:r>
              <a:rPr lang="nl-NL" sz="1200">
                <a:solidFill>
                  <a:srgbClr val="00B050"/>
                </a:solidFill>
                <a:effectLst/>
              </a:rPr>
              <a:t>, waaronder onbetaalde belastingen en parkeerboetes, om zo beter inzicht te krijgen in haar financiële situatie.</a:t>
            </a:r>
            <a:endParaRPr lang="nl-NL" sz="1200">
              <a:solidFill>
                <a:srgbClr val="00B050"/>
              </a:solidFill>
            </a:endParaRPr>
          </a:p>
          <a:p>
            <a:br>
              <a:rPr lang="nl-NL" sz="1200"/>
            </a:br>
            <a:endParaRPr lang="nl-NL" sz="1200"/>
          </a:p>
          <a:p>
            <a:r>
              <a:rPr lang="en-GB" sz="1100">
                <a:solidFill>
                  <a:srgbClr val="00B050"/>
                </a:solidFill>
              </a:rPr>
              <a:t>.</a:t>
            </a:r>
            <a:endParaRPr lang="en-GB" sz="1800"/>
          </a:p>
          <a:p>
            <a:endParaRPr lang="en-GB" sz="1100">
              <a:solidFill>
                <a:srgbClr val="030000"/>
              </a:solidFill>
            </a:endParaRPr>
          </a:p>
          <a:p>
            <a:endParaRPr lang="en-GB" sz="1000">
              <a:solidFill>
                <a:srgbClr val="030000"/>
              </a:solidFill>
            </a:endParaRPr>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337413" y="1809716"/>
            <a:ext cx="415592" cy="1118436"/>
          </a:xfrm>
          <a:prstGeom prst="rect">
            <a:avLst/>
          </a:prstGeom>
        </p:spPr>
      </p:pic>
      <p:sp>
        <p:nvSpPr>
          <p:cNvPr id="5" name="Google Shape;853;g286b00870f9_1_1187">
            <a:extLst>
              <a:ext uri="{FF2B5EF4-FFF2-40B4-BE49-F238E27FC236}">
                <a16:creationId xmlns:a16="http://schemas.microsoft.com/office/drawing/2014/main" id="{B25392CC-84D4-97EA-8838-19C4D5651B50}"/>
              </a:ext>
            </a:extLst>
          </p:cNvPr>
          <p:cNvSpPr txBox="1"/>
          <p:nvPr/>
        </p:nvSpPr>
        <p:spPr>
          <a:xfrm>
            <a:off x="3596053" y="2921482"/>
            <a:ext cx="2682679" cy="1107965"/>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7030A0"/>
                </a:solidFill>
                <a:effectLst/>
              </a:rPr>
              <a:t>Gemeente Zulte</a:t>
            </a:r>
            <a:r>
              <a:rPr lang="nl-NL" sz="1200">
                <a:solidFill>
                  <a:srgbClr val="7030A0"/>
                </a:solidFill>
                <a:effectLst/>
              </a:rPr>
              <a:t> wil een beeld schetsen van de </a:t>
            </a:r>
            <a:r>
              <a:rPr lang="nl-NL" sz="1200" b="1">
                <a:solidFill>
                  <a:srgbClr val="7030A0"/>
                </a:solidFill>
                <a:effectLst/>
              </a:rPr>
              <a:t>verschillende groeperingen van mensen met openstaande schuldvorderinge</a:t>
            </a:r>
            <a:r>
              <a:rPr lang="nl-NL" sz="1200">
                <a:solidFill>
                  <a:srgbClr val="7030A0"/>
                </a:solidFill>
                <a:effectLst/>
              </a:rPr>
              <a:t>n over de gemeentediensten heen.</a:t>
            </a:r>
            <a:endParaRPr lang="en-US" sz="1200">
              <a:solidFill>
                <a:srgbClr val="7030A0"/>
              </a:solidFill>
            </a:endParaRPr>
          </a:p>
        </p:txBody>
      </p:sp>
      <p:sp>
        <p:nvSpPr>
          <p:cNvPr id="2" name="Flowchart: Alternate Process 1">
            <a:extLst>
              <a:ext uri="{FF2B5EF4-FFF2-40B4-BE49-F238E27FC236}">
                <a16:creationId xmlns:a16="http://schemas.microsoft.com/office/drawing/2014/main" id="{C20CCE14-C45C-67CB-7099-90C41016C0F9}"/>
              </a:ext>
            </a:extLst>
          </p:cNvPr>
          <p:cNvSpPr/>
          <p:nvPr/>
        </p:nvSpPr>
        <p:spPr>
          <a:xfrm>
            <a:off x="790094" y="4517198"/>
            <a:ext cx="1925823"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Globaal</a:t>
            </a:r>
            <a:r>
              <a:rPr lang="en-US" sz="1100">
                <a:latin typeface="Arial"/>
                <a:cs typeface="Calibri"/>
              </a:rPr>
              <a:t> </a:t>
            </a:r>
            <a:r>
              <a:rPr lang="en-US" sz="1100" err="1">
                <a:latin typeface="Arial"/>
                <a:cs typeface="Calibri"/>
              </a:rPr>
              <a:t>Vorderingen</a:t>
            </a:r>
            <a:r>
              <a:rPr lang="en-US" sz="1100">
                <a:latin typeface="Arial"/>
                <a:cs typeface="Calibri"/>
              </a:rPr>
              <a:t> </a:t>
            </a:r>
            <a:r>
              <a:rPr lang="en-US" sz="1100" err="1">
                <a:latin typeface="Arial"/>
                <a:cs typeface="Calibri"/>
              </a:rPr>
              <a:t>Overzicht</a:t>
            </a:r>
            <a:endParaRPr lang="en-US" sz="1100">
              <a:latin typeface="Arial"/>
              <a:cs typeface="Calibri"/>
            </a:endParaRPr>
          </a:p>
        </p:txBody>
      </p:sp>
      <p:sp>
        <p:nvSpPr>
          <p:cNvPr id="6" name="Flowchart: Alternate Process 5">
            <a:extLst>
              <a:ext uri="{FF2B5EF4-FFF2-40B4-BE49-F238E27FC236}">
                <a16:creationId xmlns:a16="http://schemas.microsoft.com/office/drawing/2014/main" id="{732EF4AB-B641-88E2-7A52-DB2642CFC45E}"/>
              </a:ext>
            </a:extLst>
          </p:cNvPr>
          <p:cNvSpPr/>
          <p:nvPr/>
        </p:nvSpPr>
        <p:spPr>
          <a:xfrm>
            <a:off x="6972429"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Gepersonaliseerd</a:t>
            </a:r>
            <a:r>
              <a:rPr lang="en-US" sz="1100">
                <a:latin typeface="Arial"/>
                <a:cs typeface="Calibri"/>
              </a:rPr>
              <a:t> </a:t>
            </a:r>
            <a:r>
              <a:rPr lang="en-US" sz="1100" err="1">
                <a:latin typeface="Arial"/>
                <a:cs typeface="Calibri"/>
              </a:rPr>
              <a:t>afbetalingsplan</a:t>
            </a:r>
            <a:endParaRPr lang="en-US" sz="1800" err="1"/>
          </a:p>
        </p:txBody>
      </p:sp>
      <p:sp>
        <p:nvSpPr>
          <p:cNvPr id="7" name="Flowchart: Alternate Process 6">
            <a:extLst>
              <a:ext uri="{FF2B5EF4-FFF2-40B4-BE49-F238E27FC236}">
                <a16:creationId xmlns:a16="http://schemas.microsoft.com/office/drawing/2014/main" id="{4573A680-B61F-24DE-9153-5D4CA4D17943}"/>
              </a:ext>
            </a:extLst>
          </p:cNvPr>
          <p:cNvSpPr/>
          <p:nvPr/>
        </p:nvSpPr>
        <p:spPr>
          <a:xfrm>
            <a:off x="3923915" y="4525313"/>
            <a:ext cx="2026954"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Classificatie</a:t>
            </a:r>
            <a:r>
              <a:rPr lang="en-US" sz="1100">
                <a:latin typeface="Arial"/>
                <a:cs typeface="Calibri"/>
              </a:rPr>
              <a:t> van de </a:t>
            </a:r>
            <a:r>
              <a:rPr lang="en-US" sz="1100" err="1">
                <a:latin typeface="Arial"/>
                <a:cs typeface="Calibri"/>
              </a:rPr>
              <a:t>persoon</a:t>
            </a:r>
            <a:r>
              <a:rPr lang="en-US" sz="1100">
                <a:latin typeface="Arial"/>
                <a:cs typeface="Calibri"/>
              </a:rPr>
              <a:t> achter de </a:t>
            </a:r>
            <a:r>
              <a:rPr lang="en-US" sz="1100" err="1">
                <a:latin typeface="Arial"/>
                <a:cs typeface="Calibri"/>
              </a:rPr>
              <a:t>schuld</a:t>
            </a:r>
            <a:endParaRPr lang="en-US" sz="1800"/>
          </a:p>
        </p:txBody>
      </p:sp>
      <p:sp>
        <p:nvSpPr>
          <p:cNvPr id="8" name="Rectangle 7">
            <a:extLst>
              <a:ext uri="{FF2B5EF4-FFF2-40B4-BE49-F238E27FC236}">
                <a16:creationId xmlns:a16="http://schemas.microsoft.com/office/drawing/2014/main" id="{21993FC4-12BD-06E0-5470-9A13EE99DBBD}"/>
              </a:ext>
            </a:extLst>
          </p:cNvPr>
          <p:cNvSpPr/>
          <p:nvPr/>
        </p:nvSpPr>
        <p:spPr>
          <a:xfrm>
            <a:off x="378630" y="909888"/>
            <a:ext cx="3085087" cy="4187373"/>
          </a:xfrm>
          <a:prstGeom prst="rect">
            <a:avLst/>
          </a:prstGeom>
          <a:solidFill>
            <a:schemeClr val="tx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CF59F25-2ABF-3A25-A338-127C6E620B19}"/>
              </a:ext>
            </a:extLst>
          </p:cNvPr>
          <p:cNvSpPr/>
          <p:nvPr/>
        </p:nvSpPr>
        <p:spPr>
          <a:xfrm>
            <a:off x="3575643" y="895762"/>
            <a:ext cx="2709102" cy="4247530"/>
          </a:xfrm>
          <a:prstGeom prst="rect">
            <a:avLst/>
          </a:prstGeom>
          <a:solidFill>
            <a:schemeClr val="tx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9695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838E65A8-C618-7281-9C92-516AA029AFF9}"/>
              </a:ext>
            </a:extLst>
          </p:cNvPr>
          <p:cNvPicPr>
            <a:picLocks noChangeAspect="1"/>
          </p:cNvPicPr>
          <p:nvPr/>
        </p:nvPicPr>
        <p:blipFill>
          <a:blip r:embed="rId3"/>
          <a:stretch>
            <a:fillRect/>
          </a:stretch>
        </p:blipFill>
        <p:spPr>
          <a:xfrm>
            <a:off x="-832231" y="372092"/>
            <a:ext cx="10808462" cy="5346943"/>
          </a:xfrm>
          <a:prstGeom prst="rect">
            <a:avLst/>
          </a:prstGeom>
        </p:spPr>
      </p:pic>
      <p:sp>
        <p:nvSpPr>
          <p:cNvPr id="5" name="TextBox 4">
            <a:extLst>
              <a:ext uri="{FF2B5EF4-FFF2-40B4-BE49-F238E27FC236}">
                <a16:creationId xmlns:a16="http://schemas.microsoft.com/office/drawing/2014/main" id="{64DC12A4-A1BF-4A78-AF81-C077FFA960F2}"/>
              </a:ext>
            </a:extLst>
          </p:cNvPr>
          <p:cNvSpPr txBox="1"/>
          <p:nvPr/>
        </p:nvSpPr>
        <p:spPr>
          <a:xfrm>
            <a:off x="5299322" y="837030"/>
            <a:ext cx="2847796" cy="1169551"/>
          </a:xfrm>
          <a:prstGeom prst="rect">
            <a:avLst/>
          </a:prstGeom>
          <a:noFill/>
        </p:spPr>
        <p:txBody>
          <a:bodyPr wrap="square" lIns="91440" tIns="45720" rIns="91440" bIns="45720" rtlCol="0" anchor="t">
            <a:spAutoFit/>
          </a:bodyPr>
          <a:lstStyle/>
          <a:p>
            <a:pPr algn="just"/>
            <a:r>
              <a:rPr lang="en-US" dirty="0" err="1">
                <a:solidFill>
                  <a:schemeClr val="tx1">
                    <a:lumMod val="50000"/>
                  </a:schemeClr>
                </a:solidFill>
              </a:rPr>
              <a:t>Stad</a:t>
            </a:r>
            <a:r>
              <a:rPr lang="en-US" dirty="0">
                <a:solidFill>
                  <a:schemeClr val="tx1">
                    <a:lumMod val="50000"/>
                  </a:schemeClr>
                </a:solidFill>
              </a:rPr>
              <a:t> Gent heeft een </a:t>
            </a:r>
            <a:r>
              <a:rPr lang="en-US" dirty="0" err="1">
                <a:solidFill>
                  <a:schemeClr val="tx1">
                    <a:lumMod val="50000"/>
                  </a:schemeClr>
                </a:solidFill>
              </a:rPr>
              <a:t>afbetalingsplan</a:t>
            </a:r>
            <a:r>
              <a:rPr lang="en-US" dirty="0">
                <a:solidFill>
                  <a:schemeClr val="tx1">
                    <a:lumMod val="50000"/>
                  </a:schemeClr>
                </a:solidFill>
              </a:rPr>
              <a:t> </a:t>
            </a:r>
            <a:r>
              <a:rPr lang="en-US" dirty="0" err="1">
                <a:solidFill>
                  <a:schemeClr val="tx1">
                    <a:lumMod val="50000"/>
                  </a:schemeClr>
                </a:solidFill>
              </a:rPr>
              <a:t>voorgesteld</a:t>
            </a:r>
            <a:r>
              <a:rPr lang="en-US" dirty="0">
                <a:solidFill>
                  <a:schemeClr val="tx1">
                    <a:lumMod val="50000"/>
                  </a:schemeClr>
                </a:solidFill>
              </a:rPr>
              <a:t> aan Alice, </a:t>
            </a:r>
            <a:r>
              <a:rPr lang="en-US" dirty="0" err="1">
                <a:solidFill>
                  <a:schemeClr val="tx1">
                    <a:lumMod val="50000"/>
                  </a:schemeClr>
                </a:solidFill>
              </a:rPr>
              <a:t>dat</a:t>
            </a:r>
            <a:r>
              <a:rPr lang="en-US" dirty="0">
                <a:solidFill>
                  <a:schemeClr val="tx1">
                    <a:lumMod val="50000"/>
                  </a:schemeClr>
                </a:solidFill>
              </a:rPr>
              <a:t> twee </a:t>
            </a:r>
            <a:r>
              <a:rPr lang="en-US" dirty="0" err="1">
                <a:solidFill>
                  <a:schemeClr val="tx1">
                    <a:lumMod val="50000"/>
                  </a:schemeClr>
                </a:solidFill>
              </a:rPr>
              <a:t>vorderingen</a:t>
            </a:r>
            <a:r>
              <a:rPr lang="en-US" dirty="0">
                <a:solidFill>
                  <a:schemeClr val="tx1">
                    <a:lumMod val="50000"/>
                  </a:schemeClr>
                </a:solidFill>
              </a:rPr>
              <a:t> </a:t>
            </a:r>
            <a:r>
              <a:rPr lang="en-US" dirty="0" err="1">
                <a:solidFill>
                  <a:schemeClr val="tx1">
                    <a:lumMod val="50000"/>
                  </a:schemeClr>
                </a:solidFill>
              </a:rPr>
              <a:t>herschikt</a:t>
            </a:r>
            <a:r>
              <a:rPr lang="en-US" dirty="0">
                <a:solidFill>
                  <a:schemeClr val="tx1">
                    <a:lumMod val="50000"/>
                  </a:schemeClr>
                </a:solidFill>
              </a:rPr>
              <a:t>. Alice heeft dit </a:t>
            </a:r>
            <a:r>
              <a:rPr lang="en-US" dirty="0" err="1">
                <a:solidFill>
                  <a:schemeClr val="tx1">
                    <a:lumMod val="50000"/>
                  </a:schemeClr>
                </a:solidFill>
              </a:rPr>
              <a:t>afbetalingsplan</a:t>
            </a:r>
            <a:r>
              <a:rPr lang="en-US" dirty="0">
                <a:solidFill>
                  <a:schemeClr val="tx1">
                    <a:lumMod val="50000"/>
                  </a:schemeClr>
                </a:solidFill>
              </a:rPr>
              <a:t> </a:t>
            </a:r>
            <a:r>
              <a:rPr lang="en-US" dirty="0" err="1">
                <a:solidFill>
                  <a:schemeClr val="tx1">
                    <a:lumMod val="50000"/>
                  </a:schemeClr>
                </a:solidFill>
              </a:rPr>
              <a:t>aanvaardt</a:t>
            </a:r>
            <a:r>
              <a:rPr lang="en-US" dirty="0">
                <a:solidFill>
                  <a:schemeClr val="tx1">
                    <a:lumMod val="50000"/>
                  </a:schemeClr>
                </a:solidFill>
              </a:rPr>
              <a:t>. </a:t>
            </a:r>
            <a:endParaRPr lang="en-US" dirty="0"/>
          </a:p>
        </p:txBody>
      </p:sp>
      <p:sp>
        <p:nvSpPr>
          <p:cNvPr id="3" name="Rectangle: Rounded Corners 2">
            <a:extLst>
              <a:ext uri="{FF2B5EF4-FFF2-40B4-BE49-F238E27FC236}">
                <a16:creationId xmlns:a16="http://schemas.microsoft.com/office/drawing/2014/main" id="{ECB1BF37-65F5-171C-C37C-10D705178D91}"/>
              </a:ext>
            </a:extLst>
          </p:cNvPr>
          <p:cNvSpPr/>
          <p:nvPr/>
        </p:nvSpPr>
        <p:spPr>
          <a:xfrm>
            <a:off x="5105768" y="780001"/>
            <a:ext cx="3234905" cy="128361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4" name="Google Shape;780;g286b00870f9_1_1130">
            <a:extLst>
              <a:ext uri="{FF2B5EF4-FFF2-40B4-BE49-F238E27FC236}">
                <a16:creationId xmlns:a16="http://schemas.microsoft.com/office/drawing/2014/main" id="{025103EB-E1AE-349E-A474-4EBAE1EC5321}"/>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r>
              <a:rPr lang="en-GB" sz="3000" b="1" dirty="0" err="1"/>
              <a:t>Gepersonaliseerd</a:t>
            </a:r>
            <a:r>
              <a:rPr lang="en-GB" sz="3000" b="1" dirty="0"/>
              <a:t> </a:t>
            </a:r>
            <a:r>
              <a:rPr lang="en-GB" sz="3000" b="1" dirty="0" err="1"/>
              <a:t>afbetalingsplan</a:t>
            </a:r>
          </a:p>
        </p:txBody>
      </p:sp>
      <p:pic>
        <p:nvPicPr>
          <p:cNvPr id="6" name="Google Shape;856;g286b00870f9_1_1187" descr="A person walking with a briefcase&#10;&#10;Description automatically generated">
            <a:extLst>
              <a:ext uri="{FF2B5EF4-FFF2-40B4-BE49-F238E27FC236}">
                <a16:creationId xmlns:a16="http://schemas.microsoft.com/office/drawing/2014/main" id="{C1397F97-C2DC-6209-8369-541C0900288C}"/>
              </a:ext>
            </a:extLst>
          </p:cNvPr>
          <p:cNvPicPr preferRelativeResize="0"/>
          <p:nvPr/>
        </p:nvPicPr>
        <p:blipFill rotWithShape="1">
          <a:blip r:embed="rId4">
            <a:alphaModFix/>
          </a:blip>
          <a:srcRect l="45642" t="10821" r="46061" b="70407"/>
          <a:stretch/>
        </p:blipFill>
        <p:spPr>
          <a:xfrm>
            <a:off x="8164089" y="-3259"/>
            <a:ext cx="826149" cy="1311710"/>
          </a:xfrm>
          <a:prstGeom prst="rect">
            <a:avLst/>
          </a:prstGeom>
          <a:noFill/>
          <a:ln>
            <a:noFill/>
          </a:ln>
        </p:spPr>
      </p:pic>
    </p:spTree>
    <p:extLst>
      <p:ext uri="{BB962C8B-B14F-4D97-AF65-F5344CB8AC3E}">
        <p14:creationId xmlns:p14="http://schemas.microsoft.com/office/powerpoint/2010/main" val="44074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780;g286b00870f9_1_1130">
            <a:extLst>
              <a:ext uri="{FF2B5EF4-FFF2-40B4-BE49-F238E27FC236}">
                <a16:creationId xmlns:a16="http://schemas.microsoft.com/office/drawing/2014/main" id="{90337EAB-06DD-B7A1-F9CF-7C8D4519315C}"/>
              </a:ext>
            </a:extLst>
          </p:cNvPr>
          <p:cNvSpPr txBox="1"/>
          <p:nvPr/>
        </p:nvSpPr>
        <p:spPr>
          <a:xfrm>
            <a:off x="518657" y="273850"/>
            <a:ext cx="8200500" cy="546300"/>
          </a:xfrm>
          <a:prstGeom prst="rect">
            <a:avLst/>
          </a:prstGeom>
          <a:noFill/>
          <a:ln>
            <a:noFill/>
          </a:ln>
        </p:spPr>
        <p:txBody>
          <a:bodyPr spcFirstLastPara="1" wrap="square" lIns="68550" tIns="34275" rIns="68550" bIns="34275" anchor="t" anchorCtr="0">
            <a:noAutofit/>
          </a:bodyPr>
          <a:lstStyle/>
          <a:p>
            <a:pPr marL="0" marR="0" lvl="0" indent="0" algn="l">
              <a:lnSpc>
                <a:spcPct val="100000"/>
              </a:lnSpc>
              <a:spcBef>
                <a:spcPts val="0"/>
              </a:spcBef>
              <a:spcAft>
                <a:spcPts val="0"/>
              </a:spcAft>
              <a:buNone/>
            </a:pPr>
            <a:r>
              <a:rPr lang="en-GB" sz="3000" b="1" dirty="0" err="1"/>
              <a:t>Afbetaling</a:t>
            </a:r>
            <a:endParaRPr lang="en-GB" sz="3000" b="1" dirty="0"/>
          </a:p>
        </p:txBody>
      </p:sp>
      <p:sp>
        <p:nvSpPr>
          <p:cNvPr id="12" name="TextBox 11">
            <a:extLst>
              <a:ext uri="{FF2B5EF4-FFF2-40B4-BE49-F238E27FC236}">
                <a16:creationId xmlns:a16="http://schemas.microsoft.com/office/drawing/2014/main" id="{3613E30E-8BA4-C3D4-6D5F-18E2BC3F7078}"/>
              </a:ext>
            </a:extLst>
          </p:cNvPr>
          <p:cNvSpPr txBox="1"/>
          <p:nvPr/>
        </p:nvSpPr>
        <p:spPr>
          <a:xfrm>
            <a:off x="555075" y="3750790"/>
            <a:ext cx="2847796" cy="954107"/>
          </a:xfrm>
          <a:prstGeom prst="rect">
            <a:avLst/>
          </a:prstGeom>
          <a:noFill/>
        </p:spPr>
        <p:txBody>
          <a:bodyPr wrap="square" lIns="91440" tIns="45720" rIns="91440" bIns="45720" rtlCol="0" anchor="t">
            <a:spAutoFit/>
          </a:bodyPr>
          <a:lstStyle/>
          <a:p>
            <a:pPr algn="just"/>
            <a:r>
              <a:rPr lang="en-US" dirty="0">
                <a:solidFill>
                  <a:schemeClr val="tx1">
                    <a:lumMod val="50000"/>
                  </a:schemeClr>
                </a:solidFill>
              </a:rPr>
              <a:t>Alice heeft een eerste </a:t>
            </a:r>
            <a:r>
              <a:rPr lang="en-US" dirty="0" err="1">
                <a:solidFill>
                  <a:schemeClr val="tx1">
                    <a:lumMod val="50000"/>
                  </a:schemeClr>
                </a:solidFill>
              </a:rPr>
              <a:t>afbetaling</a:t>
            </a:r>
            <a:r>
              <a:rPr lang="en-US" dirty="0">
                <a:solidFill>
                  <a:schemeClr val="tx1">
                    <a:lumMod val="50000"/>
                  </a:schemeClr>
                </a:solidFill>
              </a:rPr>
              <a:t> </a:t>
            </a:r>
            <a:r>
              <a:rPr lang="en-US" dirty="0" err="1">
                <a:solidFill>
                  <a:schemeClr val="tx1">
                    <a:lumMod val="50000"/>
                  </a:schemeClr>
                </a:solidFill>
              </a:rPr>
              <a:t>gedaan</a:t>
            </a:r>
            <a:r>
              <a:rPr lang="en-US" dirty="0">
                <a:solidFill>
                  <a:schemeClr val="tx1">
                    <a:lumMod val="50000"/>
                  </a:schemeClr>
                </a:solidFill>
              </a:rPr>
              <a:t>. Het </a:t>
            </a:r>
            <a:r>
              <a:rPr lang="en-US" dirty="0" err="1">
                <a:solidFill>
                  <a:schemeClr val="tx1">
                    <a:lumMod val="50000"/>
                  </a:schemeClr>
                </a:solidFill>
              </a:rPr>
              <a:t>bedrag</a:t>
            </a:r>
            <a:r>
              <a:rPr lang="en-US" dirty="0">
                <a:solidFill>
                  <a:schemeClr val="tx1">
                    <a:lumMod val="50000"/>
                  </a:schemeClr>
                </a:solidFill>
              </a:rPr>
              <a:t> van de eerste </a:t>
            </a:r>
            <a:r>
              <a:rPr lang="en-US" dirty="0" err="1">
                <a:solidFill>
                  <a:schemeClr val="tx1">
                    <a:lumMod val="50000"/>
                  </a:schemeClr>
                </a:solidFill>
              </a:rPr>
              <a:t>afbetaling</a:t>
            </a:r>
            <a:r>
              <a:rPr lang="en-US" dirty="0">
                <a:solidFill>
                  <a:schemeClr val="tx1">
                    <a:lumMod val="50000"/>
                  </a:schemeClr>
                </a:solidFill>
              </a:rPr>
              <a:t> </a:t>
            </a:r>
            <a:r>
              <a:rPr lang="en-US" dirty="0" err="1">
                <a:solidFill>
                  <a:schemeClr val="tx1">
                    <a:lumMod val="50000"/>
                  </a:schemeClr>
                </a:solidFill>
              </a:rPr>
              <a:t>werd</a:t>
            </a:r>
            <a:r>
              <a:rPr lang="en-US" dirty="0">
                <a:solidFill>
                  <a:schemeClr val="tx1">
                    <a:lumMod val="50000"/>
                  </a:schemeClr>
                </a:solidFill>
              </a:rPr>
              <a:t> </a:t>
            </a:r>
            <a:r>
              <a:rPr lang="en-US" dirty="0" err="1">
                <a:solidFill>
                  <a:schemeClr val="tx1">
                    <a:lumMod val="50000"/>
                  </a:schemeClr>
                </a:solidFill>
              </a:rPr>
              <a:t>verdeeld</a:t>
            </a:r>
            <a:r>
              <a:rPr lang="en-US" dirty="0">
                <a:solidFill>
                  <a:schemeClr val="tx1">
                    <a:lumMod val="50000"/>
                  </a:schemeClr>
                </a:solidFill>
              </a:rPr>
              <a:t> over twee </a:t>
            </a:r>
            <a:r>
              <a:rPr lang="en-US" dirty="0" err="1">
                <a:solidFill>
                  <a:schemeClr val="tx1">
                    <a:lumMod val="50000"/>
                  </a:schemeClr>
                </a:solidFill>
              </a:rPr>
              <a:t>vorderingen</a:t>
            </a:r>
            <a:r>
              <a:rPr lang="en-US" dirty="0">
                <a:solidFill>
                  <a:schemeClr val="tx1">
                    <a:lumMod val="50000"/>
                  </a:schemeClr>
                </a:solidFill>
              </a:rPr>
              <a:t> van Alice</a:t>
            </a:r>
          </a:p>
        </p:txBody>
      </p:sp>
      <p:sp>
        <p:nvSpPr>
          <p:cNvPr id="13" name="Rectangle: Rounded Corners 12">
            <a:extLst>
              <a:ext uri="{FF2B5EF4-FFF2-40B4-BE49-F238E27FC236}">
                <a16:creationId xmlns:a16="http://schemas.microsoft.com/office/drawing/2014/main" id="{EF9527B5-F70C-EAFF-CDDF-4E4D44EB18A1}"/>
              </a:ext>
            </a:extLst>
          </p:cNvPr>
          <p:cNvSpPr/>
          <p:nvPr/>
        </p:nvSpPr>
        <p:spPr>
          <a:xfrm>
            <a:off x="361521" y="3586039"/>
            <a:ext cx="3234905" cy="128361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pic>
        <p:nvPicPr>
          <p:cNvPr id="3" name="Google Shape;856;g286b00870f9_1_1187" descr="A person walking with a briefcase&#10;&#10;Description automatically generated">
            <a:extLst>
              <a:ext uri="{FF2B5EF4-FFF2-40B4-BE49-F238E27FC236}">
                <a16:creationId xmlns:a16="http://schemas.microsoft.com/office/drawing/2014/main" id="{33F2801F-E858-5F13-DC3D-9A896E9A1C9C}"/>
              </a:ext>
            </a:extLst>
          </p:cNvPr>
          <p:cNvPicPr preferRelativeResize="0"/>
          <p:nvPr/>
        </p:nvPicPr>
        <p:blipFill rotWithShape="1">
          <a:blip r:embed="rId3">
            <a:alphaModFix/>
          </a:blip>
          <a:srcRect l="45642" t="10821" r="46061" b="70407"/>
          <a:stretch/>
        </p:blipFill>
        <p:spPr>
          <a:xfrm>
            <a:off x="3209317" y="3412126"/>
            <a:ext cx="826149" cy="1311710"/>
          </a:xfrm>
          <a:prstGeom prst="rect">
            <a:avLst/>
          </a:prstGeom>
          <a:noFill/>
          <a:ln>
            <a:noFill/>
          </a:ln>
        </p:spPr>
      </p:pic>
      <p:pic>
        <p:nvPicPr>
          <p:cNvPr id="7" name="Picture 6" descr="A screenshot of a computer&#10;&#10;Description automatically generated">
            <a:extLst>
              <a:ext uri="{FF2B5EF4-FFF2-40B4-BE49-F238E27FC236}">
                <a16:creationId xmlns:a16="http://schemas.microsoft.com/office/drawing/2014/main" id="{9987B253-AEEC-9A38-E130-08CFBD2200E0}"/>
              </a:ext>
            </a:extLst>
          </p:cNvPr>
          <p:cNvPicPr>
            <a:picLocks noChangeAspect="1"/>
          </p:cNvPicPr>
          <p:nvPr/>
        </p:nvPicPr>
        <p:blipFill>
          <a:blip r:embed="rId4"/>
          <a:stretch>
            <a:fillRect/>
          </a:stretch>
        </p:blipFill>
        <p:spPr>
          <a:xfrm>
            <a:off x="2155715" y="-686342"/>
            <a:ext cx="7170832" cy="6516183"/>
          </a:xfrm>
          <a:prstGeom prst="rect">
            <a:avLst/>
          </a:prstGeom>
        </p:spPr>
      </p:pic>
    </p:spTree>
    <p:extLst>
      <p:ext uri="{BB962C8B-B14F-4D97-AF65-F5344CB8AC3E}">
        <p14:creationId xmlns:p14="http://schemas.microsoft.com/office/powerpoint/2010/main" val="3782201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68A4C526-DE97-6E57-AA2C-D46E17D534DB}"/>
              </a:ext>
            </a:extLst>
          </p:cNvPr>
          <p:cNvPicPr>
            <a:picLocks noChangeAspect="1"/>
          </p:cNvPicPr>
          <p:nvPr/>
        </p:nvPicPr>
        <p:blipFill>
          <a:blip r:embed="rId2"/>
          <a:stretch>
            <a:fillRect/>
          </a:stretch>
        </p:blipFill>
        <p:spPr>
          <a:xfrm>
            <a:off x="191224" y="0"/>
            <a:ext cx="8761552" cy="5143500"/>
          </a:xfrm>
          <a:prstGeom prst="rect">
            <a:avLst/>
          </a:prstGeom>
        </p:spPr>
      </p:pic>
      <p:sp>
        <p:nvSpPr>
          <p:cNvPr id="5" name="Google Shape;780;g286b00870f9_1_1130">
            <a:extLst>
              <a:ext uri="{FF2B5EF4-FFF2-40B4-BE49-F238E27FC236}">
                <a16:creationId xmlns:a16="http://schemas.microsoft.com/office/drawing/2014/main" id="{E6CFB4A2-D6E4-E53E-CA16-B09437E0DFBE}"/>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algn="r"/>
            <a:r>
              <a:rPr lang="en-GB" sz="3000" b="1" dirty="0" err="1"/>
              <a:t>Uitbreiding</a:t>
            </a:r>
            <a:r>
              <a:rPr lang="en-GB" sz="3000" b="1" dirty="0"/>
              <a:t> 2</a:t>
            </a:r>
          </a:p>
        </p:txBody>
      </p:sp>
    </p:spTree>
    <p:extLst>
      <p:ext uri="{BB962C8B-B14F-4D97-AF65-F5344CB8AC3E}">
        <p14:creationId xmlns:p14="http://schemas.microsoft.com/office/powerpoint/2010/main" val="93493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3A146B-ECAA-6082-1ACD-234F91E85A49}"/>
              </a:ext>
            </a:extLst>
          </p:cNvPr>
          <p:cNvGraphicFramePr>
            <a:graphicFrameLocks noGrp="1"/>
          </p:cNvGraphicFramePr>
          <p:nvPr>
            <p:extLst>
              <p:ext uri="{D42A27DB-BD31-4B8C-83A1-F6EECF244321}">
                <p14:modId xmlns:p14="http://schemas.microsoft.com/office/powerpoint/2010/main" val="1694940183"/>
              </p:ext>
            </p:extLst>
          </p:nvPr>
        </p:nvGraphicFramePr>
        <p:xfrm>
          <a:off x="388620" y="626599"/>
          <a:ext cx="8443713" cy="4356000"/>
        </p:xfrm>
        <a:graphic>
          <a:graphicData uri="http://schemas.openxmlformats.org/drawingml/2006/table">
            <a:tbl>
              <a:tblPr>
                <a:tableStyleId>{C45783E9-D8B6-4501-A431-97DB54836154}</a:tableStyleId>
              </a:tblPr>
              <a:tblGrid>
                <a:gridCol w="2294124">
                  <a:extLst>
                    <a:ext uri="{9D8B030D-6E8A-4147-A177-3AD203B41FA5}">
                      <a16:colId xmlns:a16="http://schemas.microsoft.com/office/drawing/2014/main" val="653500234"/>
                    </a:ext>
                  </a:extLst>
                </a:gridCol>
                <a:gridCol w="6149589">
                  <a:extLst>
                    <a:ext uri="{9D8B030D-6E8A-4147-A177-3AD203B41FA5}">
                      <a16:colId xmlns:a16="http://schemas.microsoft.com/office/drawing/2014/main" val="949499971"/>
                    </a:ext>
                  </a:extLst>
                </a:gridCol>
              </a:tblGrid>
              <a:tr h="756000">
                <a:tc>
                  <a:txBody>
                    <a:bodyPr/>
                    <a:lstStyle/>
                    <a:p>
                      <a:pPr algn="l" fontAlgn="b"/>
                      <a:r>
                        <a:rPr lang="en-US" sz="1400" u="none" strike="noStrike" dirty="0" err="1">
                          <a:effectLst/>
                          <a:latin typeface="+mj-lt"/>
                        </a:rPr>
                        <a:t>Afbetalingsplan</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Een gestructureerd schema dat wordt gebruikt om een schuld af te lossen. </a:t>
                      </a:r>
                    </a:p>
                  </a:txBody>
                  <a:tcPr marL="6376" marR="6376" marT="6376" marB="0" anchor="b"/>
                </a:tc>
                <a:extLst>
                  <a:ext uri="{0D108BD9-81ED-4DB2-BD59-A6C34878D82A}">
                    <a16:rowId xmlns:a16="http://schemas.microsoft.com/office/drawing/2014/main" val="973048966"/>
                  </a:ext>
                </a:extLst>
              </a:tr>
              <a:tr h="720000">
                <a:tc>
                  <a:txBody>
                    <a:bodyPr/>
                    <a:lstStyle/>
                    <a:p>
                      <a:pPr algn="l" fontAlgn="b"/>
                      <a:r>
                        <a:rPr lang="en-US" sz="1400" u="none" strike="noStrike" dirty="0" err="1">
                          <a:effectLst/>
                          <a:latin typeface="+mj-lt"/>
                        </a:rPr>
                        <a:t>Afbetalingsplanonderdeel</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Een afbetalingsplan bestaat uit verschillende onderdelen. Elk onderdeel specifieert een bedrag en tijdstip waarop dit bedrag ten laatste betaald moet zijn. </a:t>
                      </a:r>
                    </a:p>
                  </a:txBody>
                  <a:tcPr marL="6376" marR="6376" marT="6376" marB="0" anchor="b"/>
                </a:tc>
                <a:extLst>
                  <a:ext uri="{0D108BD9-81ED-4DB2-BD59-A6C34878D82A}">
                    <a16:rowId xmlns:a16="http://schemas.microsoft.com/office/drawing/2014/main" val="2628356475"/>
                  </a:ext>
                </a:extLst>
              </a:tr>
              <a:tr h="720000">
                <a:tc>
                  <a:txBody>
                    <a:bodyPr/>
                    <a:lstStyle/>
                    <a:p>
                      <a:pPr algn="l" fontAlgn="b"/>
                      <a:r>
                        <a:rPr lang="en-US" sz="1400" u="none" strike="noStrike" dirty="0" err="1">
                          <a:effectLst/>
                          <a:latin typeface="+mj-lt"/>
                        </a:rPr>
                        <a:t>te</a:t>
                      </a:r>
                      <a:r>
                        <a:rPr lang="en-US" sz="1400" u="none" strike="noStrike" dirty="0">
                          <a:effectLst/>
                          <a:latin typeface="+mj-lt"/>
                        </a:rPr>
                        <a:t> betalen </a:t>
                      </a:r>
                      <a:r>
                        <a:rPr lang="en-US" sz="1400" u="none" strike="noStrike" dirty="0" err="1">
                          <a:effectLst/>
                          <a:latin typeface="+mj-lt"/>
                        </a:rPr>
                        <a:t>bedrag</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Het bedrag dat voor de uiterste betaaldatum moet worden betaald.</a:t>
                      </a:r>
                    </a:p>
                  </a:txBody>
                  <a:tcPr marL="6376" marR="6376" marT="6376" marB="0" anchor="b"/>
                </a:tc>
                <a:extLst>
                  <a:ext uri="{0D108BD9-81ED-4DB2-BD59-A6C34878D82A}">
                    <a16:rowId xmlns:a16="http://schemas.microsoft.com/office/drawing/2014/main" val="875795611"/>
                  </a:ext>
                </a:extLst>
              </a:tr>
              <a:tr h="720000">
                <a:tc>
                  <a:txBody>
                    <a:bodyPr/>
                    <a:lstStyle/>
                    <a:p>
                      <a:pPr algn="l" fontAlgn="b"/>
                      <a:r>
                        <a:rPr lang="en-US" sz="1400" u="none" strike="noStrike" dirty="0" err="1">
                          <a:effectLst/>
                          <a:latin typeface="+mj-lt"/>
                        </a:rPr>
                        <a:t>Voorstel</a:t>
                      </a:r>
                      <a:r>
                        <a:rPr lang="en-US" sz="1400" u="none" strike="noStrike" dirty="0">
                          <a:effectLst/>
                          <a:latin typeface="+mj-lt"/>
                        </a:rPr>
                        <a:t> </a:t>
                      </a:r>
                      <a:r>
                        <a:rPr lang="en-US" sz="1400" u="none" strike="noStrike" dirty="0" err="1">
                          <a:effectLst/>
                          <a:latin typeface="+mj-lt"/>
                        </a:rPr>
                        <a:t>Afbetalingsplan</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Het aanbieden van een afbetalingsplan</a:t>
                      </a:r>
                    </a:p>
                  </a:txBody>
                  <a:tcPr marL="6376" marR="6376" marT="6376" marB="0" anchor="b"/>
                </a:tc>
                <a:extLst>
                  <a:ext uri="{0D108BD9-81ED-4DB2-BD59-A6C34878D82A}">
                    <a16:rowId xmlns:a16="http://schemas.microsoft.com/office/drawing/2014/main" val="4283641308"/>
                  </a:ext>
                </a:extLst>
              </a:tr>
              <a:tr h="720000">
                <a:tc>
                  <a:txBody>
                    <a:bodyPr/>
                    <a:lstStyle/>
                    <a:p>
                      <a:pPr algn="l" fontAlgn="b"/>
                      <a:r>
                        <a:rPr lang="en-US" sz="1400" u="none" strike="noStrike" dirty="0" err="1">
                          <a:effectLst/>
                          <a:latin typeface="+mj-lt"/>
                        </a:rPr>
                        <a:t>Aanvaarding</a:t>
                      </a:r>
                      <a:r>
                        <a:rPr lang="en-US" sz="1400" u="none" strike="noStrike" dirty="0">
                          <a:effectLst/>
                          <a:latin typeface="+mj-lt"/>
                        </a:rPr>
                        <a:t> </a:t>
                      </a:r>
                      <a:r>
                        <a:rPr lang="en-US" sz="1400" u="none" strike="noStrike" dirty="0" err="1">
                          <a:effectLst/>
                          <a:latin typeface="+mj-lt"/>
                        </a:rPr>
                        <a:t>Afbetalingsplan</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Het formeel akkoord gaan met een afbetalingsplan</a:t>
                      </a:r>
                    </a:p>
                  </a:txBody>
                  <a:tcPr marL="6376" marR="6376" marT="6376" marB="0" anchor="b"/>
                </a:tc>
                <a:extLst>
                  <a:ext uri="{0D108BD9-81ED-4DB2-BD59-A6C34878D82A}">
                    <a16:rowId xmlns:a16="http://schemas.microsoft.com/office/drawing/2014/main" val="249048770"/>
                  </a:ext>
                </a:extLst>
              </a:tr>
              <a:tr h="720000">
                <a:tc>
                  <a:txBody>
                    <a:bodyPr/>
                    <a:lstStyle/>
                    <a:p>
                      <a:pPr algn="l" fontAlgn="b"/>
                      <a:r>
                        <a:rPr lang="en-US" sz="1400" u="none" strike="noStrike" dirty="0" err="1">
                          <a:effectLst/>
                          <a:latin typeface="+mj-lt"/>
                        </a:rPr>
                        <a:t>Afbetaling</a:t>
                      </a:r>
                      <a:endParaRPr lang="en-US" sz="1400" u="none" strike="noStrike" dirty="0">
                        <a:effectLst/>
                        <a:latin typeface="+mj-lt"/>
                      </a:endParaRPr>
                    </a:p>
                  </a:txBody>
                  <a:tcPr marL="6376" marR="6376" marT="6376" marB="0" anchor="b"/>
                </a:tc>
                <a:tc>
                  <a:txBody>
                    <a:bodyPr/>
                    <a:lstStyle/>
                    <a:p>
                      <a:pPr algn="l" fontAlgn="b"/>
                      <a:r>
                        <a:rPr lang="nl-NL" sz="1400" u="none" strike="noStrike" dirty="0">
                          <a:effectLst/>
                          <a:latin typeface="+mj-lt"/>
                        </a:rPr>
                        <a:t>Betaling in het kader van een afbetalingsplan</a:t>
                      </a:r>
                    </a:p>
                  </a:txBody>
                  <a:tcPr marL="6376" marR="6376" marT="6376" marB="0" anchor="b"/>
                </a:tc>
                <a:extLst>
                  <a:ext uri="{0D108BD9-81ED-4DB2-BD59-A6C34878D82A}">
                    <a16:rowId xmlns:a16="http://schemas.microsoft.com/office/drawing/2014/main" val="1778792394"/>
                  </a:ext>
                </a:extLst>
              </a:tr>
            </a:tbl>
          </a:graphicData>
        </a:graphic>
      </p:graphicFrame>
      <p:sp>
        <p:nvSpPr>
          <p:cNvPr id="5" name="Rectangle 4">
            <a:extLst>
              <a:ext uri="{FF2B5EF4-FFF2-40B4-BE49-F238E27FC236}">
                <a16:creationId xmlns:a16="http://schemas.microsoft.com/office/drawing/2014/main" id="{487A79FC-2C76-8672-9799-533507C4071B}"/>
              </a:ext>
            </a:extLst>
          </p:cNvPr>
          <p:cNvSpPr/>
          <p:nvPr/>
        </p:nvSpPr>
        <p:spPr>
          <a:xfrm>
            <a:off x="388620" y="0"/>
            <a:ext cx="7552211"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Definities</a:t>
            </a:r>
            <a:endParaRPr lang="en-US" sz="2800" b="1" dirty="0">
              <a:solidFill>
                <a:srgbClr val="000000"/>
              </a:solidFill>
              <a:latin typeface="Arial"/>
              <a:cs typeface="Arial"/>
            </a:endParaRPr>
          </a:p>
        </p:txBody>
      </p:sp>
    </p:spTree>
    <p:extLst>
      <p:ext uri="{BB962C8B-B14F-4D97-AF65-F5344CB8AC3E}">
        <p14:creationId xmlns:p14="http://schemas.microsoft.com/office/powerpoint/2010/main" val="383421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Doel van vandaag</a:t>
            </a:r>
          </a:p>
        </p:txBody>
      </p:sp>
      <p:sp>
        <p:nvSpPr>
          <p:cNvPr id="387" name="Google Shape;387;gfa30ed6e57_0_510"/>
          <p:cNvSpPr/>
          <p:nvPr/>
        </p:nvSpPr>
        <p:spPr>
          <a:xfrm>
            <a:off x="684100" y="1162551"/>
            <a:ext cx="7766942"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1500" b="1" dirty="0" err="1">
                <a:solidFill>
                  <a:schemeClr val="dk1"/>
                </a:solidFill>
              </a:rPr>
              <a:t>Voorstelling</a:t>
            </a:r>
            <a:r>
              <a:rPr lang="en-GB" sz="1500" b="1" dirty="0">
                <a:solidFill>
                  <a:schemeClr val="dk1"/>
                </a:solidFill>
              </a:rPr>
              <a:t> van het </a:t>
            </a:r>
            <a:r>
              <a:rPr lang="en-GB" sz="1500" b="1" dirty="0" err="1">
                <a:solidFill>
                  <a:schemeClr val="dk1"/>
                </a:solidFill>
              </a:rPr>
              <a:t>datamodel</a:t>
            </a:r>
            <a:r>
              <a:rPr lang="en-GB" sz="1500" b="1" dirty="0">
                <a:solidFill>
                  <a:schemeClr val="dk1"/>
                </a:solidFill>
              </a:rPr>
              <a:t> </a:t>
            </a:r>
            <a:r>
              <a:rPr lang="en-GB" sz="1500" b="1" dirty="0" err="1">
                <a:solidFill>
                  <a:schemeClr val="dk1"/>
                </a:solidFill>
              </a:rPr>
              <a:t>aan</a:t>
            </a:r>
            <a:r>
              <a:rPr lang="en-GB" sz="1500" b="1" dirty="0">
                <a:solidFill>
                  <a:schemeClr val="dk1"/>
                </a:solidFill>
              </a:rPr>
              <a:t> de hand van </a:t>
            </a:r>
            <a:r>
              <a:rPr lang="en-GB" sz="1500" b="1" dirty="0" err="1">
                <a:solidFill>
                  <a:schemeClr val="dk1"/>
                </a:solidFill>
              </a:rPr>
              <a:t>verschillende</a:t>
            </a:r>
            <a:r>
              <a:rPr lang="en-GB" sz="1500" b="1" dirty="0">
                <a:solidFill>
                  <a:schemeClr val="dk1"/>
                </a:solidFill>
              </a:rPr>
              <a:t> use cases</a:t>
            </a: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algn="ctr"/>
            <a:r>
              <a:rPr lang="nl-BE" b="1" dirty="0">
                <a:solidFill>
                  <a:srgbClr val="373636"/>
                </a:solidFill>
              </a:rPr>
              <a:t>Samenvatting eerste thematische werkgroep</a:t>
            </a:r>
          </a:p>
        </p:txBody>
      </p:sp>
      <p:sp>
        <p:nvSpPr>
          <p:cNvPr id="389" name="Google Shape;389;gfa30ed6e57_0_510"/>
          <p:cNvSpPr/>
          <p:nvPr/>
        </p:nvSpPr>
        <p:spPr>
          <a:xfrm>
            <a:off x="6046300" y="3323125"/>
            <a:ext cx="2559000" cy="1169700"/>
          </a:xfrm>
          <a:prstGeom prst="rect">
            <a:avLst/>
          </a:prstGeom>
          <a:noFill/>
          <a:ln>
            <a:noFill/>
          </a:ln>
        </p:spPr>
        <p:txBody>
          <a:bodyPr spcFirstLastPara="1" wrap="square" lIns="91425" tIns="45700" rIns="91425" bIns="45700" anchor="t" anchorCtr="0">
            <a:noAutofit/>
          </a:bodyPr>
          <a:lstStyle/>
          <a:p>
            <a:pPr algn="ctr"/>
            <a:r>
              <a:rPr lang="nl-BE" b="1" dirty="0">
                <a:solidFill>
                  <a:srgbClr val="373636"/>
                </a:solidFill>
              </a:rPr>
              <a:t>Discussie over aanpassingen aan het sneuvelmodel sinds de vorige werkgroep</a:t>
            </a:r>
            <a:endParaRPr lang="en-US" dirty="0"/>
          </a:p>
        </p:txBody>
      </p:sp>
      <p:grpSp>
        <p:nvGrpSpPr>
          <p:cNvPr id="390" name="Google Shape;390;gfa30ed6e57_0_510"/>
          <p:cNvGrpSpPr/>
          <p:nvPr/>
        </p:nvGrpSpPr>
        <p:grpSpPr>
          <a:xfrm>
            <a:off x="1575102" y="2735872"/>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268327" y="3323125"/>
            <a:ext cx="2559000" cy="1169700"/>
          </a:xfrm>
          <a:prstGeom prst="rect">
            <a:avLst/>
          </a:prstGeom>
          <a:noFill/>
          <a:ln>
            <a:noFill/>
          </a:ln>
        </p:spPr>
        <p:txBody>
          <a:bodyPr spcFirstLastPara="1" wrap="square" lIns="91425" tIns="45700" rIns="91425" bIns="45700" anchor="t" anchorCtr="0">
            <a:noAutofit/>
          </a:bodyPr>
          <a:lstStyle/>
          <a:p>
            <a:pPr algn="ctr"/>
            <a:r>
              <a:rPr lang="nl-BE" b="1" dirty="0">
                <a:solidFill>
                  <a:srgbClr val="373636"/>
                </a:solidFill>
              </a:rPr>
              <a:t>Presentatie </a:t>
            </a:r>
            <a:r>
              <a:rPr lang="en-GB" b="1" dirty="0" err="1">
                <a:solidFill>
                  <a:srgbClr val="373636"/>
                </a:solidFill>
              </a:rPr>
              <a:t>uitbreiding</a:t>
            </a:r>
            <a:r>
              <a:rPr lang="en-GB" b="1" dirty="0">
                <a:solidFill>
                  <a:srgbClr val="373636"/>
                </a:solidFill>
              </a:rPr>
              <a:t> model </a:t>
            </a:r>
            <a:r>
              <a:rPr lang="en-GB" b="1" dirty="0" err="1">
                <a:solidFill>
                  <a:srgbClr val="373636"/>
                </a:solidFill>
              </a:rPr>
              <a:t>aan</a:t>
            </a:r>
            <a:r>
              <a:rPr lang="en-GB" b="1" dirty="0">
                <a:solidFill>
                  <a:srgbClr val="373636"/>
                </a:solidFill>
              </a:rPr>
              <a:t> de hand van </a:t>
            </a:r>
            <a:r>
              <a:rPr lang="en-GB" b="1" dirty="0" err="1">
                <a:solidFill>
                  <a:srgbClr val="373636"/>
                </a:solidFill>
              </a:rPr>
              <a:t>nieuwe</a:t>
            </a:r>
            <a:r>
              <a:rPr lang="en-GB" b="1" dirty="0">
                <a:solidFill>
                  <a:srgbClr val="373636"/>
                </a:solidFill>
              </a:rPr>
              <a:t> use cases</a:t>
            </a:r>
          </a:p>
          <a:p>
            <a:pPr algn="ctr"/>
            <a:endParaRPr lang="nl-BE" b="1" dirty="0">
              <a:solidFill>
                <a:srgbClr val="373636"/>
              </a:solidFill>
            </a:endParaRPr>
          </a:p>
        </p:txBody>
      </p:sp>
      <p:sp>
        <p:nvSpPr>
          <p:cNvPr id="399" name="Google Shape;399;gfa30ed6e57_0_510"/>
          <p:cNvSpPr/>
          <p:nvPr/>
        </p:nvSpPr>
        <p:spPr>
          <a:xfrm>
            <a:off x="4320071" y="273587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
        <p:nvSpPr>
          <p:cNvPr id="5" name="TextBox 4">
            <a:extLst>
              <a:ext uri="{FF2B5EF4-FFF2-40B4-BE49-F238E27FC236}">
                <a16:creationId xmlns:a16="http://schemas.microsoft.com/office/drawing/2014/main" id="{2B0BE2A6-0901-433F-4A8C-F047718C27DB}"/>
              </a:ext>
            </a:extLst>
          </p:cNvPr>
          <p:cNvSpPr txBox="1"/>
          <p:nvPr/>
        </p:nvSpPr>
        <p:spPr>
          <a:xfrm>
            <a:off x="3148445" y="3418608"/>
            <a:ext cx="28523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5"/>
              </a:rPr>
              <a:t>Naar de Mural!</a:t>
            </a:r>
          </a:p>
        </p:txBody>
      </p:sp>
    </p:spTree>
    <p:extLst>
      <p:ext uri="{BB962C8B-B14F-4D97-AF65-F5344CB8AC3E}">
        <p14:creationId xmlns:p14="http://schemas.microsoft.com/office/powerpoint/2010/main" val="237494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86b00870f9_1_1187"/>
          <p:cNvSpPr/>
          <p:nvPr/>
        </p:nvSpPr>
        <p:spPr>
          <a:xfrm>
            <a:off x="290481" y="3030840"/>
            <a:ext cx="8874034" cy="2112662"/>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1" name="Google Shape;851;g286b00870f9_1_1187"/>
          <p:cNvSpPr/>
          <p:nvPr/>
        </p:nvSpPr>
        <p:spPr>
          <a:xfrm flipH="1">
            <a:off x="290481" y="2305439"/>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2" name="Google Shape;852;g286b00870f9_1_1187"/>
          <p:cNvSpPr txBox="1"/>
          <p:nvPr/>
        </p:nvSpPr>
        <p:spPr>
          <a:xfrm>
            <a:off x="628651" y="273850"/>
            <a:ext cx="8393992" cy="546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kern="0" dirty="0">
                <a:solidFill>
                  <a:srgbClr val="000000"/>
                </a:solidFill>
                <a:latin typeface="Arial"/>
                <a:cs typeface="Arial"/>
              </a:rPr>
              <a:t>Storylines</a:t>
            </a:r>
            <a:endParaRPr lang="en-US" sz="1200" dirty="0"/>
          </a:p>
        </p:txBody>
      </p:sp>
      <p:sp>
        <p:nvSpPr>
          <p:cNvPr id="854" name="Google Shape;854;g286b00870f9_1_1187"/>
          <p:cNvSpPr txBox="1"/>
          <p:nvPr/>
        </p:nvSpPr>
        <p:spPr>
          <a:xfrm>
            <a:off x="6398309" y="2921481"/>
            <a:ext cx="2682679" cy="184662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r>
              <a:rPr lang="nl-NL" sz="1200" b="1">
                <a:solidFill>
                  <a:srgbClr val="F432AF"/>
                </a:solidFill>
                <a:effectLst/>
              </a:rPr>
              <a:t>Stad Leuven </a:t>
            </a:r>
            <a:r>
              <a:rPr lang="nl-NL" sz="1200">
                <a:solidFill>
                  <a:srgbClr val="F432AF"/>
                </a:solidFill>
                <a:effectLst/>
              </a:rPr>
              <a:t>wil een sociaal traject aanbieden voor financieel zwakkere burgers. Na het </a:t>
            </a:r>
            <a:r>
              <a:rPr lang="nl-NL" sz="1200" b="1">
                <a:solidFill>
                  <a:srgbClr val="F432AF"/>
                </a:solidFill>
                <a:effectLst/>
              </a:rPr>
              <a:t>consolideren van de schulden</a:t>
            </a:r>
            <a:r>
              <a:rPr lang="nl-NL" sz="1200">
                <a:solidFill>
                  <a:srgbClr val="F432AF"/>
                </a:solidFill>
                <a:effectLst/>
              </a:rPr>
              <a:t> krijgen burgers met schulden, </a:t>
            </a:r>
            <a:r>
              <a:rPr lang="nl-NL" sz="1200" b="1">
                <a:solidFill>
                  <a:srgbClr val="F432AF"/>
                </a:solidFill>
                <a:effectLst/>
              </a:rPr>
              <a:t>afhankelijk van de groep</a:t>
            </a:r>
            <a:r>
              <a:rPr lang="nl-NL" sz="1200">
                <a:solidFill>
                  <a:srgbClr val="F432AF"/>
                </a:solidFill>
                <a:effectLst/>
              </a:rPr>
              <a:t> waartoe ze behoren, recht op een soort afbetalingsplan. </a:t>
            </a:r>
            <a:endParaRPr lang="nl-NL" sz="1200">
              <a:solidFill>
                <a:srgbClr val="F432AF"/>
              </a:solidFill>
            </a:endParaRPr>
          </a:p>
          <a:p>
            <a:br>
              <a:rPr lang="nl-NL" sz="1200"/>
            </a:br>
            <a:endParaRPr lang="nl-NL" sz="1200"/>
          </a:p>
        </p:txBody>
      </p:sp>
      <p:pic>
        <p:nvPicPr>
          <p:cNvPr id="855" name="Google Shape;855;g286b00870f9_1_1187"/>
          <p:cNvPicPr preferRelativeResize="0"/>
          <p:nvPr/>
        </p:nvPicPr>
        <p:blipFill rotWithShape="1">
          <a:blip r:embed="rId3">
            <a:alphaModFix/>
          </a:blip>
          <a:srcRect l="56285" t="10622" r="34449" b="70606"/>
          <a:stretch/>
        </p:blipFill>
        <p:spPr>
          <a:xfrm>
            <a:off x="4443741" y="1342774"/>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7088767" y="134277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447532" y="2916279"/>
            <a:ext cx="3092020" cy="2154454"/>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00B050"/>
                </a:solidFill>
              </a:rPr>
              <a:t>Stad Gent wil alle</a:t>
            </a:r>
            <a:r>
              <a:rPr lang="nl-NL" sz="1200">
                <a:solidFill>
                  <a:srgbClr val="00B050"/>
                </a:solidFill>
                <a:effectLst/>
              </a:rPr>
              <a:t> </a:t>
            </a:r>
            <a:r>
              <a:rPr lang="nl-NL" sz="1200" b="1">
                <a:solidFill>
                  <a:srgbClr val="00B050"/>
                </a:solidFill>
                <a:effectLst/>
              </a:rPr>
              <a:t>schuldvorderingen </a:t>
            </a:r>
          </a:p>
          <a:p>
            <a:r>
              <a:rPr lang="nl-NL" sz="1200">
                <a:solidFill>
                  <a:srgbClr val="00B050"/>
                </a:solidFill>
                <a:effectLst/>
              </a:rPr>
              <a:t>van schuldenaar </a:t>
            </a:r>
            <a:r>
              <a:rPr lang="nl-NL" sz="1200" b="1">
                <a:solidFill>
                  <a:srgbClr val="00B050"/>
                </a:solidFill>
                <a:effectLst/>
              </a:rPr>
              <a:t>Alice </a:t>
            </a:r>
            <a:r>
              <a:rPr lang="nl-NL" sz="1200">
                <a:solidFill>
                  <a:srgbClr val="00B050"/>
                </a:solidFill>
                <a:effectLst/>
              </a:rPr>
              <a:t>samenbrengen in een </a:t>
            </a:r>
            <a:r>
              <a:rPr lang="nl-NL" sz="1200" b="1">
                <a:solidFill>
                  <a:srgbClr val="00B050"/>
                </a:solidFill>
                <a:effectLst/>
              </a:rPr>
              <a:t>globaal vorderingen overzicht (GVO)</a:t>
            </a:r>
            <a:r>
              <a:rPr lang="nl-NL" sz="1200">
                <a:solidFill>
                  <a:srgbClr val="00B050"/>
                </a:solidFill>
                <a:effectLst/>
              </a:rPr>
              <a:t>, waaronder onbetaalde belastingen en parkeerboetes, om zo beter inzicht te krijgen in haar financiële situatie.</a:t>
            </a:r>
            <a:endParaRPr lang="nl-NL" sz="1200">
              <a:solidFill>
                <a:srgbClr val="00B050"/>
              </a:solidFill>
            </a:endParaRPr>
          </a:p>
          <a:p>
            <a:br>
              <a:rPr lang="nl-NL" sz="1200"/>
            </a:br>
            <a:endParaRPr lang="nl-NL" sz="1200"/>
          </a:p>
          <a:p>
            <a:r>
              <a:rPr lang="en-GB" sz="1100">
                <a:solidFill>
                  <a:srgbClr val="00B050"/>
                </a:solidFill>
              </a:rPr>
              <a:t>.</a:t>
            </a:r>
            <a:endParaRPr lang="en-GB" sz="1800"/>
          </a:p>
          <a:p>
            <a:endParaRPr lang="en-GB" sz="1100">
              <a:solidFill>
                <a:srgbClr val="030000"/>
              </a:solidFill>
            </a:endParaRPr>
          </a:p>
          <a:p>
            <a:endParaRPr lang="en-GB" sz="1000">
              <a:solidFill>
                <a:srgbClr val="030000"/>
              </a:solidFill>
            </a:endParaRPr>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337413" y="1809716"/>
            <a:ext cx="415592" cy="1118436"/>
          </a:xfrm>
          <a:prstGeom prst="rect">
            <a:avLst/>
          </a:prstGeom>
        </p:spPr>
      </p:pic>
      <p:sp>
        <p:nvSpPr>
          <p:cNvPr id="5" name="Google Shape;853;g286b00870f9_1_1187">
            <a:extLst>
              <a:ext uri="{FF2B5EF4-FFF2-40B4-BE49-F238E27FC236}">
                <a16:creationId xmlns:a16="http://schemas.microsoft.com/office/drawing/2014/main" id="{B25392CC-84D4-97EA-8838-19C4D5651B50}"/>
              </a:ext>
            </a:extLst>
          </p:cNvPr>
          <p:cNvSpPr txBox="1"/>
          <p:nvPr/>
        </p:nvSpPr>
        <p:spPr>
          <a:xfrm>
            <a:off x="3596053" y="2921482"/>
            <a:ext cx="2682679" cy="1107965"/>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7030A0"/>
                </a:solidFill>
                <a:effectLst/>
              </a:rPr>
              <a:t>Gemeente Zulte</a:t>
            </a:r>
            <a:r>
              <a:rPr lang="nl-NL" sz="1200">
                <a:solidFill>
                  <a:srgbClr val="7030A0"/>
                </a:solidFill>
                <a:effectLst/>
              </a:rPr>
              <a:t> wil een beeld schetsen van de </a:t>
            </a:r>
            <a:r>
              <a:rPr lang="nl-NL" sz="1200" b="1">
                <a:solidFill>
                  <a:srgbClr val="7030A0"/>
                </a:solidFill>
                <a:effectLst/>
              </a:rPr>
              <a:t>verschillende groeperingen van mensen met openstaande schuldvorderinge</a:t>
            </a:r>
            <a:r>
              <a:rPr lang="nl-NL" sz="1200">
                <a:solidFill>
                  <a:srgbClr val="7030A0"/>
                </a:solidFill>
                <a:effectLst/>
              </a:rPr>
              <a:t>n over de gemeentediensten heen.</a:t>
            </a:r>
            <a:endParaRPr lang="en-US" sz="1200">
              <a:solidFill>
                <a:srgbClr val="7030A0"/>
              </a:solidFill>
            </a:endParaRPr>
          </a:p>
        </p:txBody>
      </p:sp>
      <p:sp>
        <p:nvSpPr>
          <p:cNvPr id="2" name="Flowchart: Alternate Process 1">
            <a:extLst>
              <a:ext uri="{FF2B5EF4-FFF2-40B4-BE49-F238E27FC236}">
                <a16:creationId xmlns:a16="http://schemas.microsoft.com/office/drawing/2014/main" id="{C20CCE14-C45C-67CB-7099-90C41016C0F9}"/>
              </a:ext>
            </a:extLst>
          </p:cNvPr>
          <p:cNvSpPr/>
          <p:nvPr/>
        </p:nvSpPr>
        <p:spPr>
          <a:xfrm>
            <a:off x="790094" y="4517198"/>
            <a:ext cx="1925823"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Globaal</a:t>
            </a:r>
            <a:r>
              <a:rPr lang="en-US" sz="1100">
                <a:latin typeface="Arial"/>
                <a:cs typeface="Calibri"/>
              </a:rPr>
              <a:t> </a:t>
            </a:r>
            <a:r>
              <a:rPr lang="en-US" sz="1100" err="1">
                <a:latin typeface="Arial"/>
                <a:cs typeface="Calibri"/>
              </a:rPr>
              <a:t>Vorderingen</a:t>
            </a:r>
            <a:r>
              <a:rPr lang="en-US" sz="1100">
                <a:latin typeface="Arial"/>
                <a:cs typeface="Calibri"/>
              </a:rPr>
              <a:t> </a:t>
            </a:r>
            <a:r>
              <a:rPr lang="en-US" sz="1100" err="1">
                <a:latin typeface="Arial"/>
                <a:cs typeface="Calibri"/>
              </a:rPr>
              <a:t>Overzicht</a:t>
            </a:r>
            <a:endParaRPr lang="en-US" sz="1100">
              <a:latin typeface="Arial"/>
              <a:cs typeface="Calibri"/>
            </a:endParaRPr>
          </a:p>
        </p:txBody>
      </p:sp>
      <p:sp>
        <p:nvSpPr>
          <p:cNvPr id="6" name="Flowchart: Alternate Process 5">
            <a:extLst>
              <a:ext uri="{FF2B5EF4-FFF2-40B4-BE49-F238E27FC236}">
                <a16:creationId xmlns:a16="http://schemas.microsoft.com/office/drawing/2014/main" id="{732EF4AB-B641-88E2-7A52-DB2642CFC45E}"/>
              </a:ext>
            </a:extLst>
          </p:cNvPr>
          <p:cNvSpPr/>
          <p:nvPr/>
        </p:nvSpPr>
        <p:spPr>
          <a:xfrm>
            <a:off x="6972429"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Gepersonaliseerd</a:t>
            </a:r>
            <a:r>
              <a:rPr lang="en-US" sz="1100">
                <a:latin typeface="Arial"/>
                <a:cs typeface="Calibri"/>
              </a:rPr>
              <a:t> </a:t>
            </a:r>
            <a:r>
              <a:rPr lang="en-US" sz="1100" err="1">
                <a:latin typeface="Arial"/>
                <a:cs typeface="Calibri"/>
              </a:rPr>
              <a:t>afbetalingsplan</a:t>
            </a:r>
            <a:endParaRPr lang="en-US" sz="1800" err="1"/>
          </a:p>
        </p:txBody>
      </p:sp>
      <p:sp>
        <p:nvSpPr>
          <p:cNvPr id="7" name="Flowchart: Alternate Process 6">
            <a:extLst>
              <a:ext uri="{FF2B5EF4-FFF2-40B4-BE49-F238E27FC236}">
                <a16:creationId xmlns:a16="http://schemas.microsoft.com/office/drawing/2014/main" id="{4573A680-B61F-24DE-9153-5D4CA4D17943}"/>
              </a:ext>
            </a:extLst>
          </p:cNvPr>
          <p:cNvSpPr/>
          <p:nvPr/>
        </p:nvSpPr>
        <p:spPr>
          <a:xfrm>
            <a:off x="3923915" y="4525313"/>
            <a:ext cx="2026954"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Classificatie</a:t>
            </a:r>
            <a:r>
              <a:rPr lang="en-US" sz="1100">
                <a:latin typeface="Arial"/>
                <a:cs typeface="Calibri"/>
              </a:rPr>
              <a:t> van de </a:t>
            </a:r>
            <a:r>
              <a:rPr lang="en-US" sz="1100" err="1">
                <a:latin typeface="Arial"/>
                <a:cs typeface="Calibri"/>
              </a:rPr>
              <a:t>persoon</a:t>
            </a:r>
            <a:r>
              <a:rPr lang="en-US" sz="1100">
                <a:latin typeface="Arial"/>
                <a:cs typeface="Calibri"/>
              </a:rPr>
              <a:t> achter de </a:t>
            </a:r>
            <a:r>
              <a:rPr lang="en-US" sz="1100" err="1">
                <a:latin typeface="Arial"/>
                <a:cs typeface="Calibri"/>
              </a:rPr>
              <a:t>schuld</a:t>
            </a:r>
            <a:endParaRPr lang="en-US" sz="1800"/>
          </a:p>
        </p:txBody>
      </p:sp>
      <p:sp>
        <p:nvSpPr>
          <p:cNvPr id="8" name="Rectangle 7">
            <a:extLst>
              <a:ext uri="{FF2B5EF4-FFF2-40B4-BE49-F238E27FC236}">
                <a16:creationId xmlns:a16="http://schemas.microsoft.com/office/drawing/2014/main" id="{21993FC4-12BD-06E0-5470-9A13EE99DBBD}"/>
              </a:ext>
            </a:extLst>
          </p:cNvPr>
          <p:cNvSpPr/>
          <p:nvPr/>
        </p:nvSpPr>
        <p:spPr>
          <a:xfrm>
            <a:off x="3446682" y="819651"/>
            <a:ext cx="2829416" cy="4187373"/>
          </a:xfrm>
          <a:prstGeom prst="rect">
            <a:avLst/>
          </a:prstGeom>
          <a:solidFill>
            <a:schemeClr val="tx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CF59F25-2ABF-3A25-A338-127C6E620B19}"/>
              </a:ext>
            </a:extLst>
          </p:cNvPr>
          <p:cNvSpPr/>
          <p:nvPr/>
        </p:nvSpPr>
        <p:spPr>
          <a:xfrm>
            <a:off x="6372985" y="820565"/>
            <a:ext cx="2709102" cy="4247530"/>
          </a:xfrm>
          <a:prstGeom prst="rect">
            <a:avLst/>
          </a:prstGeom>
          <a:solidFill>
            <a:schemeClr val="tx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3369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DA26FC-BD70-9EDF-97FD-43DF38057935}"/>
              </a:ext>
            </a:extLst>
          </p:cNvPr>
          <p:cNvSpPr/>
          <p:nvPr/>
        </p:nvSpPr>
        <p:spPr>
          <a:xfrm>
            <a:off x="282990" y="131185"/>
            <a:ext cx="7317920" cy="56868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err="1">
                <a:solidFill>
                  <a:srgbClr val="000000"/>
                </a:solidFill>
                <a:latin typeface="Arial"/>
                <a:cs typeface="Arial"/>
              </a:rPr>
              <a:t>Sneuvelmodel</a:t>
            </a:r>
            <a:r>
              <a:rPr lang="en-US" sz="2800" b="1" dirty="0">
                <a:solidFill>
                  <a:srgbClr val="000000"/>
                </a:solidFill>
                <a:latin typeface="Arial"/>
                <a:cs typeface="Arial"/>
              </a:rPr>
              <a:t> </a:t>
            </a:r>
            <a:r>
              <a:rPr lang="en-US" sz="2800" b="1" dirty="0" err="1">
                <a:solidFill>
                  <a:srgbClr val="000000"/>
                </a:solidFill>
                <a:latin typeface="Arial"/>
                <a:cs typeface="Arial"/>
              </a:rPr>
              <a:t>Thematische</a:t>
            </a:r>
            <a:r>
              <a:rPr lang="en-US" sz="2800" b="1" dirty="0">
                <a:solidFill>
                  <a:srgbClr val="000000"/>
                </a:solidFill>
                <a:latin typeface="Arial"/>
                <a:cs typeface="Arial"/>
              </a:rPr>
              <a:t> </a:t>
            </a:r>
            <a:r>
              <a:rPr lang="en-US" sz="2800" b="1" dirty="0" err="1">
                <a:solidFill>
                  <a:srgbClr val="000000"/>
                </a:solidFill>
                <a:latin typeface="Arial"/>
                <a:cs typeface="Arial"/>
              </a:rPr>
              <a:t>Werkgroep</a:t>
            </a:r>
            <a:r>
              <a:rPr lang="en-US" sz="2800" b="1" dirty="0">
                <a:solidFill>
                  <a:srgbClr val="000000"/>
                </a:solidFill>
                <a:latin typeface="Arial"/>
                <a:cs typeface="Arial"/>
              </a:rPr>
              <a:t> 1</a:t>
            </a:r>
            <a:endParaRPr lang="en-US" sz="3200" b="1" dirty="0">
              <a:solidFill>
                <a:srgbClr val="000000"/>
              </a:solidFill>
              <a:latin typeface="Arial"/>
              <a:cs typeface="Arial"/>
            </a:endParaRPr>
          </a:p>
        </p:txBody>
      </p:sp>
      <p:pic>
        <p:nvPicPr>
          <p:cNvPr id="7" name="Picture 6">
            <a:extLst>
              <a:ext uri="{FF2B5EF4-FFF2-40B4-BE49-F238E27FC236}">
                <a16:creationId xmlns:a16="http://schemas.microsoft.com/office/drawing/2014/main" id="{F310DE81-3F2E-35DB-427C-404A071F704B}"/>
              </a:ext>
            </a:extLst>
          </p:cNvPr>
          <p:cNvPicPr>
            <a:picLocks noChangeAspect="1"/>
          </p:cNvPicPr>
          <p:nvPr/>
        </p:nvPicPr>
        <p:blipFill>
          <a:blip r:embed="rId3"/>
          <a:stretch>
            <a:fillRect/>
          </a:stretch>
        </p:blipFill>
        <p:spPr>
          <a:xfrm>
            <a:off x="389099" y="699867"/>
            <a:ext cx="8754901" cy="4443633"/>
          </a:xfrm>
          <a:prstGeom prst="rect">
            <a:avLst/>
          </a:prstGeom>
        </p:spPr>
      </p:pic>
    </p:spTree>
    <p:extLst>
      <p:ext uri="{BB962C8B-B14F-4D97-AF65-F5344CB8AC3E}">
        <p14:creationId xmlns:p14="http://schemas.microsoft.com/office/powerpoint/2010/main" val="484758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29035bff720_1_0"/>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29035bff720_1_0"/>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29035bff720_1_0"/>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en-GB" sz="3700" b="1" dirty="0" err="1"/>
              <a:t>Aanpassingen</a:t>
            </a:r>
            <a:r>
              <a:rPr lang="en-GB" sz="3700" b="1" dirty="0"/>
              <a:t> </a:t>
            </a:r>
            <a:endParaRPr lang="en-US" dirty="0"/>
          </a:p>
          <a:p>
            <a:pPr algn="ctr"/>
            <a:r>
              <a:rPr lang="en-GB" sz="3700" b="1"/>
              <a:t>Sneuvelmodel</a:t>
            </a:r>
            <a:endParaRPr lang="en-US"/>
          </a:p>
        </p:txBody>
      </p:sp>
      <p:pic>
        <p:nvPicPr>
          <p:cNvPr id="494" name="Google Shape;494;g29035bff720_1_0"/>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144132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10;&#10;Description automatically generated">
            <a:extLst>
              <a:ext uri="{FF2B5EF4-FFF2-40B4-BE49-F238E27FC236}">
                <a16:creationId xmlns:a16="http://schemas.microsoft.com/office/drawing/2014/main" id="{69205194-1120-54D2-69DD-406092FAC4CD}"/>
              </a:ext>
            </a:extLst>
          </p:cNvPr>
          <p:cNvPicPr>
            <a:picLocks noChangeAspect="1"/>
          </p:cNvPicPr>
          <p:nvPr/>
        </p:nvPicPr>
        <p:blipFill>
          <a:blip r:embed="rId3"/>
          <a:stretch>
            <a:fillRect/>
          </a:stretch>
        </p:blipFill>
        <p:spPr>
          <a:xfrm>
            <a:off x="369948" y="691039"/>
            <a:ext cx="8578608" cy="4460876"/>
          </a:xfrm>
          <a:prstGeom prst="rect">
            <a:avLst/>
          </a:prstGeom>
        </p:spPr>
      </p:pic>
      <p:sp>
        <p:nvSpPr>
          <p:cNvPr id="20" name="Rectangle 19">
            <a:extLst>
              <a:ext uri="{FF2B5EF4-FFF2-40B4-BE49-F238E27FC236}">
                <a16:creationId xmlns:a16="http://schemas.microsoft.com/office/drawing/2014/main" id="{F3DA26FC-BD70-9EDF-97FD-43DF38057935}"/>
              </a:ext>
            </a:extLst>
          </p:cNvPr>
          <p:cNvSpPr/>
          <p:nvPr/>
        </p:nvSpPr>
        <p:spPr>
          <a:xfrm>
            <a:off x="282990" y="131185"/>
            <a:ext cx="7317920" cy="55143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err="1">
                <a:solidFill>
                  <a:srgbClr val="000000"/>
                </a:solidFill>
                <a:latin typeface="Arial"/>
                <a:cs typeface="Arial"/>
              </a:rPr>
              <a:t>Aanpassingen</a:t>
            </a:r>
            <a:r>
              <a:rPr lang="en-US" sz="2800" b="1" dirty="0">
                <a:solidFill>
                  <a:srgbClr val="000000"/>
                </a:solidFill>
                <a:latin typeface="Arial"/>
                <a:cs typeface="Arial"/>
              </a:rPr>
              <a:t> </a:t>
            </a:r>
            <a:r>
              <a:rPr lang="en-US" sz="2800" b="1" dirty="0" err="1">
                <a:solidFill>
                  <a:srgbClr val="000000"/>
                </a:solidFill>
                <a:latin typeface="Arial"/>
                <a:cs typeface="Arial"/>
              </a:rPr>
              <a:t>sneuvelmodel</a:t>
            </a:r>
            <a:endParaRPr lang="en-US" sz="3200" b="1" dirty="0">
              <a:solidFill>
                <a:srgbClr val="000000"/>
              </a:solidFill>
              <a:latin typeface="Arial"/>
              <a:cs typeface="Arial"/>
            </a:endParaRPr>
          </a:p>
        </p:txBody>
      </p:sp>
    </p:spTree>
    <p:extLst>
      <p:ext uri="{BB962C8B-B14F-4D97-AF65-F5344CB8AC3E}">
        <p14:creationId xmlns:p14="http://schemas.microsoft.com/office/powerpoint/2010/main" val="1969677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10;&#10;Description automatically generated">
            <a:extLst>
              <a:ext uri="{FF2B5EF4-FFF2-40B4-BE49-F238E27FC236}">
                <a16:creationId xmlns:a16="http://schemas.microsoft.com/office/drawing/2014/main" id="{214FE732-ECB2-0027-457E-88A3E215F0DC}"/>
              </a:ext>
            </a:extLst>
          </p:cNvPr>
          <p:cNvPicPr>
            <a:picLocks noChangeAspect="1"/>
          </p:cNvPicPr>
          <p:nvPr/>
        </p:nvPicPr>
        <p:blipFill rotWithShape="1">
          <a:blip r:embed="rId3"/>
          <a:srcRect l="-1" t="22845" r="34391" b="10183"/>
          <a:stretch/>
        </p:blipFill>
        <p:spPr>
          <a:xfrm>
            <a:off x="460215" y="763418"/>
            <a:ext cx="8004966" cy="4248897"/>
          </a:xfrm>
          <a:prstGeom prst="rect">
            <a:avLst/>
          </a:prstGeom>
        </p:spPr>
      </p:pic>
      <p:sp>
        <p:nvSpPr>
          <p:cNvPr id="20" name="Rectangle 19">
            <a:extLst>
              <a:ext uri="{FF2B5EF4-FFF2-40B4-BE49-F238E27FC236}">
                <a16:creationId xmlns:a16="http://schemas.microsoft.com/office/drawing/2014/main" id="{F3DA26FC-BD70-9EDF-97FD-43DF38057935}"/>
              </a:ext>
            </a:extLst>
          </p:cNvPr>
          <p:cNvSpPr/>
          <p:nvPr/>
        </p:nvSpPr>
        <p:spPr>
          <a:xfrm>
            <a:off x="282990" y="131185"/>
            <a:ext cx="7317920" cy="56868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err="1">
                <a:solidFill>
                  <a:srgbClr val="000000"/>
                </a:solidFill>
                <a:latin typeface="Arial"/>
                <a:cs typeface="Arial"/>
              </a:rPr>
              <a:t>Aanpassingen</a:t>
            </a:r>
            <a:r>
              <a:rPr lang="en-US" sz="2800" b="1" dirty="0">
                <a:solidFill>
                  <a:srgbClr val="000000"/>
                </a:solidFill>
                <a:latin typeface="Arial"/>
                <a:cs typeface="Arial"/>
              </a:rPr>
              <a:t> </a:t>
            </a:r>
            <a:r>
              <a:rPr lang="en-US" sz="2800" b="1" dirty="0" err="1">
                <a:solidFill>
                  <a:srgbClr val="000000"/>
                </a:solidFill>
                <a:latin typeface="Arial"/>
                <a:cs typeface="Arial"/>
              </a:rPr>
              <a:t>sneuvelmodel</a:t>
            </a:r>
            <a:endParaRPr lang="en-US" sz="3200" b="1" dirty="0">
              <a:solidFill>
                <a:srgbClr val="000000"/>
              </a:solidFill>
              <a:latin typeface="Arial"/>
              <a:cs typeface="Arial"/>
            </a:endParaRPr>
          </a:p>
        </p:txBody>
      </p:sp>
      <p:sp>
        <p:nvSpPr>
          <p:cNvPr id="4" name="Oval 3">
            <a:extLst>
              <a:ext uri="{FF2B5EF4-FFF2-40B4-BE49-F238E27FC236}">
                <a16:creationId xmlns:a16="http://schemas.microsoft.com/office/drawing/2014/main" id="{41A04424-EFF9-0C9A-6D39-C7C74084A5C2}"/>
              </a:ext>
            </a:extLst>
          </p:cNvPr>
          <p:cNvSpPr/>
          <p:nvPr/>
        </p:nvSpPr>
        <p:spPr>
          <a:xfrm>
            <a:off x="4046705" y="852577"/>
            <a:ext cx="2256817" cy="131323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Rectangle with Corners Rounded 1">
            <a:extLst>
              <a:ext uri="{FF2B5EF4-FFF2-40B4-BE49-F238E27FC236}">
                <a16:creationId xmlns:a16="http://schemas.microsoft.com/office/drawing/2014/main" id="{FEAB9182-8150-5583-C212-492335C0BD02}"/>
              </a:ext>
            </a:extLst>
          </p:cNvPr>
          <p:cNvSpPr/>
          <p:nvPr/>
        </p:nvSpPr>
        <p:spPr>
          <a:xfrm>
            <a:off x="5175114" y="2526069"/>
            <a:ext cx="2918298" cy="1536970"/>
          </a:xfrm>
          <a:prstGeom prst="wedgeRoundRectCallout">
            <a:avLst>
              <a:gd name="adj1" fmla="val -40166"/>
              <a:gd name="adj2" fmla="val -84336"/>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Interest, </a:t>
            </a:r>
            <a:r>
              <a:rPr lang="en-US" dirty="0" err="1"/>
              <a:t>kost</a:t>
            </a:r>
            <a:r>
              <a:rPr lang="en-US" dirty="0"/>
              <a:t> </a:t>
            </a:r>
            <a:r>
              <a:rPr lang="en-US" dirty="0" err="1"/>
              <a:t>en</a:t>
            </a:r>
            <a:r>
              <a:rPr lang="en-US" dirty="0"/>
              <a:t> type, in </a:t>
            </a:r>
            <a:r>
              <a:rPr lang="en-US" dirty="0" err="1"/>
              <a:t>plaats</a:t>
            </a:r>
            <a:r>
              <a:rPr lang="en-US" dirty="0"/>
              <a:t> van </a:t>
            </a:r>
            <a:r>
              <a:rPr lang="en-US" dirty="0" err="1"/>
              <a:t>nalatigheidsinterest</a:t>
            </a:r>
            <a:r>
              <a:rPr lang="en-US" dirty="0"/>
              <a:t> </a:t>
            </a:r>
            <a:r>
              <a:rPr lang="en-US" dirty="0" err="1"/>
              <a:t>en</a:t>
            </a:r>
            <a:r>
              <a:rPr lang="en-US" dirty="0"/>
              <a:t> </a:t>
            </a:r>
            <a:r>
              <a:rPr lang="en-US" dirty="0" err="1"/>
              <a:t>schadevergoeding</a:t>
            </a:r>
            <a:r>
              <a:rPr lang="en-US" dirty="0"/>
              <a:t> </a:t>
            </a:r>
          </a:p>
        </p:txBody>
      </p:sp>
    </p:spTree>
    <p:extLst>
      <p:ext uri="{BB962C8B-B14F-4D97-AF65-F5344CB8AC3E}">
        <p14:creationId xmlns:p14="http://schemas.microsoft.com/office/powerpoint/2010/main" val="1514646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omputer&#10;&#10;Description automatically generated">
            <a:extLst>
              <a:ext uri="{FF2B5EF4-FFF2-40B4-BE49-F238E27FC236}">
                <a16:creationId xmlns:a16="http://schemas.microsoft.com/office/drawing/2014/main" id="{CF94A773-832E-7B65-890B-1C12B48E6A44}"/>
              </a:ext>
            </a:extLst>
          </p:cNvPr>
          <p:cNvPicPr>
            <a:picLocks noChangeAspect="1"/>
          </p:cNvPicPr>
          <p:nvPr/>
        </p:nvPicPr>
        <p:blipFill rotWithShape="1">
          <a:blip r:embed="rId3"/>
          <a:srcRect t="35833" r="42286"/>
          <a:stretch/>
        </p:blipFill>
        <p:spPr>
          <a:xfrm>
            <a:off x="593387" y="415526"/>
            <a:ext cx="8103957" cy="4685231"/>
          </a:xfrm>
          <a:prstGeom prst="rect">
            <a:avLst/>
          </a:prstGeom>
        </p:spPr>
      </p:pic>
      <p:sp>
        <p:nvSpPr>
          <p:cNvPr id="20" name="Rectangle 19">
            <a:extLst>
              <a:ext uri="{FF2B5EF4-FFF2-40B4-BE49-F238E27FC236}">
                <a16:creationId xmlns:a16="http://schemas.microsoft.com/office/drawing/2014/main" id="{F3DA26FC-BD70-9EDF-97FD-43DF38057935}"/>
              </a:ext>
            </a:extLst>
          </p:cNvPr>
          <p:cNvSpPr/>
          <p:nvPr/>
        </p:nvSpPr>
        <p:spPr>
          <a:xfrm>
            <a:off x="282990" y="131185"/>
            <a:ext cx="7317920" cy="56868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err="1">
                <a:solidFill>
                  <a:srgbClr val="000000"/>
                </a:solidFill>
                <a:latin typeface="Arial"/>
                <a:cs typeface="Arial"/>
              </a:rPr>
              <a:t>Aanpassingen</a:t>
            </a:r>
            <a:r>
              <a:rPr lang="en-US" sz="2800" b="1" dirty="0">
                <a:solidFill>
                  <a:srgbClr val="000000"/>
                </a:solidFill>
                <a:latin typeface="Arial"/>
                <a:cs typeface="Arial"/>
              </a:rPr>
              <a:t> </a:t>
            </a:r>
            <a:r>
              <a:rPr lang="en-US" sz="2800" b="1" dirty="0" err="1">
                <a:solidFill>
                  <a:srgbClr val="000000"/>
                </a:solidFill>
                <a:latin typeface="Arial"/>
                <a:cs typeface="Arial"/>
              </a:rPr>
              <a:t>sneuvelmodel</a:t>
            </a:r>
            <a:endParaRPr lang="en-US" sz="3200" b="1" dirty="0">
              <a:solidFill>
                <a:srgbClr val="000000"/>
              </a:solidFill>
              <a:latin typeface="Arial"/>
              <a:cs typeface="Arial"/>
            </a:endParaRPr>
          </a:p>
        </p:txBody>
      </p:sp>
      <p:sp>
        <p:nvSpPr>
          <p:cNvPr id="4" name="Oval 3">
            <a:extLst>
              <a:ext uri="{FF2B5EF4-FFF2-40B4-BE49-F238E27FC236}">
                <a16:creationId xmlns:a16="http://schemas.microsoft.com/office/drawing/2014/main" id="{8C03A344-7EFC-CFAD-DC0C-FDCD13A5F2E8}"/>
              </a:ext>
            </a:extLst>
          </p:cNvPr>
          <p:cNvSpPr/>
          <p:nvPr/>
        </p:nvSpPr>
        <p:spPr>
          <a:xfrm>
            <a:off x="740190" y="1147864"/>
            <a:ext cx="2956321" cy="2723745"/>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peech Bubble: Rectangle with Corners Rounded 4">
            <a:extLst>
              <a:ext uri="{FF2B5EF4-FFF2-40B4-BE49-F238E27FC236}">
                <a16:creationId xmlns:a16="http://schemas.microsoft.com/office/drawing/2014/main" id="{899445D3-5C2E-B291-A1BF-D495CDD896A3}"/>
              </a:ext>
            </a:extLst>
          </p:cNvPr>
          <p:cNvSpPr/>
          <p:nvPr/>
        </p:nvSpPr>
        <p:spPr>
          <a:xfrm>
            <a:off x="5321031" y="699867"/>
            <a:ext cx="3229582" cy="943583"/>
          </a:xfrm>
          <a:prstGeom prst="wedgeRoundRectCallout">
            <a:avLst>
              <a:gd name="adj1" fmla="val -119208"/>
              <a:gd name="adj2" fmla="val 40024"/>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Nieuw </a:t>
            </a:r>
            <a:r>
              <a:rPr lang="en-US" dirty="0" err="1"/>
              <a:t>voorstel</a:t>
            </a:r>
            <a:r>
              <a:rPr lang="en-US" dirty="0"/>
              <a:t> voor </a:t>
            </a:r>
            <a:r>
              <a:rPr lang="en-US" dirty="0" err="1"/>
              <a:t>grondslag</a:t>
            </a:r>
            <a:r>
              <a:rPr lang="en-US" dirty="0"/>
              <a:t>, </a:t>
            </a:r>
            <a:r>
              <a:rPr lang="en-US" dirty="0" err="1"/>
              <a:t>vorderingstype</a:t>
            </a:r>
            <a:r>
              <a:rPr lang="en-US" dirty="0"/>
              <a:t> </a:t>
            </a:r>
            <a:r>
              <a:rPr lang="en-US" dirty="0" err="1"/>
              <a:t>en</a:t>
            </a:r>
            <a:r>
              <a:rPr lang="en-US" dirty="0"/>
              <a:t> </a:t>
            </a:r>
            <a:r>
              <a:rPr lang="en-US" dirty="0" err="1"/>
              <a:t>toevoeging</a:t>
            </a:r>
            <a:r>
              <a:rPr lang="en-US" dirty="0"/>
              <a:t> </a:t>
            </a:r>
            <a:r>
              <a:rPr lang="en-US" dirty="0" err="1"/>
              <a:t>aanleiding</a:t>
            </a:r>
            <a:r>
              <a:rPr lang="en-US" dirty="0"/>
              <a:t> (om </a:t>
            </a:r>
            <a:r>
              <a:rPr lang="en-US" dirty="0" err="1"/>
              <a:t>te</a:t>
            </a:r>
            <a:r>
              <a:rPr lang="en-US" dirty="0"/>
              <a:t> </a:t>
            </a:r>
            <a:r>
              <a:rPr lang="en-US" dirty="0" err="1"/>
              <a:t>capteren</a:t>
            </a:r>
            <a:r>
              <a:rPr lang="en-US" dirty="0"/>
              <a:t> wat </a:t>
            </a:r>
            <a:r>
              <a:rPr lang="en-US" dirty="0" err="1"/>
              <a:t>gewoonlijk</a:t>
            </a:r>
            <a:r>
              <a:rPr lang="en-US" dirty="0"/>
              <a:t> om een </a:t>
            </a:r>
            <a:r>
              <a:rPr lang="en-US" dirty="0" err="1"/>
              <a:t>factuur</a:t>
            </a:r>
            <a:r>
              <a:rPr lang="en-US" dirty="0"/>
              <a:t> staat)</a:t>
            </a:r>
          </a:p>
        </p:txBody>
      </p:sp>
    </p:spTree>
    <p:extLst>
      <p:ext uri="{BB962C8B-B14F-4D97-AF65-F5344CB8AC3E}">
        <p14:creationId xmlns:p14="http://schemas.microsoft.com/office/powerpoint/2010/main" val="1111564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10;&#10;Description automatically generated">
            <a:extLst>
              <a:ext uri="{FF2B5EF4-FFF2-40B4-BE49-F238E27FC236}">
                <a16:creationId xmlns:a16="http://schemas.microsoft.com/office/drawing/2014/main" id="{133C4259-834A-1E97-0425-591A7BEF7F29}"/>
              </a:ext>
            </a:extLst>
          </p:cNvPr>
          <p:cNvPicPr>
            <a:picLocks noChangeAspect="1"/>
          </p:cNvPicPr>
          <p:nvPr/>
        </p:nvPicPr>
        <p:blipFill rotWithShape="1">
          <a:blip r:embed="rId3"/>
          <a:srcRect l="39463" t="26131" b="15817"/>
          <a:stretch/>
        </p:blipFill>
        <p:spPr>
          <a:xfrm>
            <a:off x="499081" y="628694"/>
            <a:ext cx="8145838" cy="4061969"/>
          </a:xfrm>
          <a:prstGeom prst="rect">
            <a:avLst/>
          </a:prstGeom>
        </p:spPr>
      </p:pic>
      <p:sp>
        <p:nvSpPr>
          <p:cNvPr id="20" name="Rectangle 19">
            <a:extLst>
              <a:ext uri="{FF2B5EF4-FFF2-40B4-BE49-F238E27FC236}">
                <a16:creationId xmlns:a16="http://schemas.microsoft.com/office/drawing/2014/main" id="{F3DA26FC-BD70-9EDF-97FD-43DF38057935}"/>
              </a:ext>
            </a:extLst>
          </p:cNvPr>
          <p:cNvSpPr/>
          <p:nvPr/>
        </p:nvSpPr>
        <p:spPr>
          <a:xfrm>
            <a:off x="282990" y="131185"/>
            <a:ext cx="7317920" cy="56868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err="1">
                <a:solidFill>
                  <a:srgbClr val="000000"/>
                </a:solidFill>
                <a:latin typeface="Arial"/>
                <a:cs typeface="Arial"/>
              </a:rPr>
              <a:t>Aanpassingen</a:t>
            </a:r>
            <a:r>
              <a:rPr lang="en-US" sz="2800" b="1" dirty="0">
                <a:solidFill>
                  <a:srgbClr val="000000"/>
                </a:solidFill>
                <a:latin typeface="Arial"/>
                <a:cs typeface="Arial"/>
              </a:rPr>
              <a:t> </a:t>
            </a:r>
            <a:r>
              <a:rPr lang="en-US" sz="2800" b="1" dirty="0" err="1">
                <a:solidFill>
                  <a:srgbClr val="000000"/>
                </a:solidFill>
                <a:latin typeface="Arial"/>
                <a:cs typeface="Arial"/>
              </a:rPr>
              <a:t>sneuvelmodel</a:t>
            </a:r>
            <a:endParaRPr lang="en-US" sz="3200" b="1" dirty="0">
              <a:solidFill>
                <a:srgbClr val="000000"/>
              </a:solidFill>
              <a:latin typeface="Arial"/>
              <a:cs typeface="Arial"/>
            </a:endParaRPr>
          </a:p>
        </p:txBody>
      </p:sp>
      <p:sp>
        <p:nvSpPr>
          <p:cNvPr id="2" name="Oval 1">
            <a:extLst>
              <a:ext uri="{FF2B5EF4-FFF2-40B4-BE49-F238E27FC236}">
                <a16:creationId xmlns:a16="http://schemas.microsoft.com/office/drawing/2014/main" id="{A0AA0D68-C2EE-B0A3-5893-617FAD6E2C41}"/>
              </a:ext>
            </a:extLst>
          </p:cNvPr>
          <p:cNvSpPr/>
          <p:nvPr/>
        </p:nvSpPr>
        <p:spPr>
          <a:xfrm>
            <a:off x="1934409" y="1918548"/>
            <a:ext cx="4552545" cy="225971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Rectangle with Corners Rounded 3">
            <a:extLst>
              <a:ext uri="{FF2B5EF4-FFF2-40B4-BE49-F238E27FC236}">
                <a16:creationId xmlns:a16="http://schemas.microsoft.com/office/drawing/2014/main" id="{7328E8A2-8652-35A5-2C79-7CDFFF20A6F5}"/>
              </a:ext>
            </a:extLst>
          </p:cNvPr>
          <p:cNvSpPr/>
          <p:nvPr/>
        </p:nvSpPr>
        <p:spPr>
          <a:xfrm>
            <a:off x="5594800" y="1073023"/>
            <a:ext cx="3229582" cy="943583"/>
          </a:xfrm>
          <a:prstGeom prst="wedgeRoundRectCallout">
            <a:avLst>
              <a:gd name="adj1" fmla="val -66905"/>
              <a:gd name="adj2" fmla="val 12204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Vermindering</a:t>
            </a:r>
            <a:r>
              <a:rPr lang="en-US" dirty="0"/>
              <a:t> in </a:t>
            </a:r>
            <a:r>
              <a:rPr lang="en-US" dirty="0" err="1"/>
              <a:t>plaats</a:t>
            </a:r>
            <a:r>
              <a:rPr lang="en-US" dirty="0"/>
              <a:t> van </a:t>
            </a:r>
            <a:r>
              <a:rPr lang="en-US" dirty="0" err="1"/>
              <a:t>goedkeuring</a:t>
            </a:r>
            <a:r>
              <a:rPr lang="en-US" dirty="0"/>
              <a:t> </a:t>
            </a:r>
            <a:r>
              <a:rPr lang="en-US" dirty="0" err="1"/>
              <a:t>en</a:t>
            </a:r>
            <a:r>
              <a:rPr lang="en-US" dirty="0"/>
              <a:t> </a:t>
            </a:r>
            <a:r>
              <a:rPr lang="en-US" dirty="0" err="1"/>
              <a:t>afwijzing</a:t>
            </a:r>
            <a:r>
              <a:rPr lang="en-US" dirty="0"/>
              <a:t> van een </a:t>
            </a:r>
            <a:r>
              <a:rPr lang="en-US" dirty="0" err="1"/>
              <a:t>betwisting</a:t>
            </a:r>
            <a:endParaRPr lang="en-US" dirty="0"/>
          </a:p>
        </p:txBody>
      </p:sp>
    </p:spTree>
    <p:extLst>
      <p:ext uri="{BB962C8B-B14F-4D97-AF65-F5344CB8AC3E}">
        <p14:creationId xmlns:p14="http://schemas.microsoft.com/office/powerpoint/2010/main" val="611020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10;&#10;Description automatically generated">
            <a:extLst>
              <a:ext uri="{FF2B5EF4-FFF2-40B4-BE49-F238E27FC236}">
                <a16:creationId xmlns:a16="http://schemas.microsoft.com/office/drawing/2014/main" id="{DFC5B83D-0574-8B8F-AFEB-B3CC67DD4E28}"/>
              </a:ext>
            </a:extLst>
          </p:cNvPr>
          <p:cNvPicPr>
            <a:picLocks noChangeAspect="1"/>
          </p:cNvPicPr>
          <p:nvPr/>
        </p:nvPicPr>
        <p:blipFill>
          <a:blip r:embed="rId3"/>
          <a:stretch>
            <a:fillRect/>
          </a:stretch>
        </p:blipFill>
        <p:spPr>
          <a:xfrm>
            <a:off x="383909" y="696584"/>
            <a:ext cx="8578608" cy="4460876"/>
          </a:xfrm>
          <a:prstGeom prst="rect">
            <a:avLst/>
          </a:prstGeom>
        </p:spPr>
      </p:pic>
      <p:sp>
        <p:nvSpPr>
          <p:cNvPr id="20" name="Rectangle 19">
            <a:extLst>
              <a:ext uri="{FF2B5EF4-FFF2-40B4-BE49-F238E27FC236}">
                <a16:creationId xmlns:a16="http://schemas.microsoft.com/office/drawing/2014/main" id="{F3DA26FC-BD70-9EDF-97FD-43DF38057935}"/>
              </a:ext>
            </a:extLst>
          </p:cNvPr>
          <p:cNvSpPr/>
          <p:nvPr/>
        </p:nvSpPr>
        <p:spPr>
          <a:xfrm>
            <a:off x="282990" y="131185"/>
            <a:ext cx="7317920" cy="56868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err="1">
                <a:solidFill>
                  <a:srgbClr val="000000"/>
                </a:solidFill>
                <a:latin typeface="Arial"/>
                <a:cs typeface="Arial"/>
              </a:rPr>
              <a:t>Aanpassingen</a:t>
            </a:r>
            <a:r>
              <a:rPr lang="en-US" sz="2800" b="1" dirty="0">
                <a:solidFill>
                  <a:srgbClr val="000000"/>
                </a:solidFill>
                <a:latin typeface="Arial"/>
                <a:cs typeface="Arial"/>
              </a:rPr>
              <a:t> </a:t>
            </a:r>
            <a:r>
              <a:rPr lang="en-US" sz="2800" b="1" dirty="0" err="1">
                <a:solidFill>
                  <a:srgbClr val="000000"/>
                </a:solidFill>
                <a:latin typeface="Arial"/>
                <a:cs typeface="Arial"/>
              </a:rPr>
              <a:t>sneuvelmodel</a:t>
            </a:r>
            <a:endParaRPr lang="en-US" sz="3200" b="1" dirty="0">
              <a:solidFill>
                <a:srgbClr val="000000"/>
              </a:solidFill>
              <a:latin typeface="Arial"/>
              <a:cs typeface="Arial"/>
            </a:endParaRPr>
          </a:p>
        </p:txBody>
      </p:sp>
      <p:sp>
        <p:nvSpPr>
          <p:cNvPr id="2" name="Speech Bubble: Rectangle with Corners Rounded 1">
            <a:extLst>
              <a:ext uri="{FF2B5EF4-FFF2-40B4-BE49-F238E27FC236}">
                <a16:creationId xmlns:a16="http://schemas.microsoft.com/office/drawing/2014/main" id="{B5266C0F-9AEF-1026-F216-B46244A6BC99}"/>
              </a:ext>
            </a:extLst>
          </p:cNvPr>
          <p:cNvSpPr/>
          <p:nvPr/>
        </p:nvSpPr>
        <p:spPr>
          <a:xfrm>
            <a:off x="3219856" y="943584"/>
            <a:ext cx="3132306" cy="1828258"/>
          </a:xfrm>
          <a:prstGeom prst="wedgeRoundRectCallout">
            <a:avLst>
              <a:gd name="adj1" fmla="val -49715"/>
              <a:gd name="adj2" fmla="val 64924"/>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r>
              <a:rPr lang="en-US" dirty="0" err="1"/>
              <a:t>Voorstel</a:t>
            </a:r>
            <a:r>
              <a:rPr lang="en-US" dirty="0"/>
              <a:t> om toch de term SCHULDVORDING </a:t>
            </a:r>
            <a:r>
              <a:rPr lang="en-US" dirty="0" err="1"/>
              <a:t>te</a:t>
            </a:r>
            <a:r>
              <a:rPr lang="en-US" dirty="0"/>
              <a:t> gebruiken in </a:t>
            </a:r>
            <a:r>
              <a:rPr lang="en-US" dirty="0" err="1"/>
              <a:t>plaats</a:t>
            </a:r>
            <a:r>
              <a:rPr lang="en-US" dirty="0"/>
              <a:t> van VORDERING, </a:t>
            </a:r>
            <a:r>
              <a:rPr lang="en-US" dirty="0" err="1"/>
              <a:t>omdat</a:t>
            </a:r>
            <a:r>
              <a:rPr lang="en-US" dirty="0"/>
              <a:t> dit de </a:t>
            </a:r>
            <a:r>
              <a:rPr lang="en-US" dirty="0" err="1"/>
              <a:t>correcte</a:t>
            </a:r>
            <a:r>
              <a:rPr lang="en-US" dirty="0"/>
              <a:t> </a:t>
            </a:r>
            <a:r>
              <a:rPr lang="en-US" dirty="0" err="1"/>
              <a:t>jurische</a:t>
            </a:r>
            <a:r>
              <a:rPr lang="en-US" dirty="0"/>
              <a:t> term is. </a:t>
            </a:r>
          </a:p>
          <a:p>
            <a:endParaRPr lang="en-US" dirty="0"/>
          </a:p>
          <a:p>
            <a:r>
              <a:rPr lang="en-US" dirty="0" err="1"/>
              <a:t>Beslissing</a:t>
            </a:r>
            <a:r>
              <a:rPr lang="en-US" dirty="0"/>
              <a:t> </a:t>
            </a:r>
            <a:r>
              <a:rPr lang="en-US" dirty="0" err="1"/>
              <a:t>werkgroep</a:t>
            </a:r>
            <a:r>
              <a:rPr lang="en-US" dirty="0"/>
              <a:t>? </a:t>
            </a:r>
          </a:p>
          <a:p>
            <a:r>
              <a:rPr lang="en-US" dirty="0"/>
              <a:t>(nog niet </a:t>
            </a:r>
            <a:r>
              <a:rPr lang="en-US" dirty="0" err="1"/>
              <a:t>aangepast</a:t>
            </a:r>
            <a:r>
              <a:rPr lang="en-US" dirty="0"/>
              <a:t> in het model)</a:t>
            </a:r>
          </a:p>
          <a:p>
            <a:pPr algn="ctr"/>
            <a:endParaRPr lang="en-US" dirty="0"/>
          </a:p>
        </p:txBody>
      </p:sp>
    </p:spTree>
    <p:extLst>
      <p:ext uri="{BB962C8B-B14F-4D97-AF65-F5344CB8AC3E}">
        <p14:creationId xmlns:p14="http://schemas.microsoft.com/office/powerpoint/2010/main" val="2598640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EA68-EA25-D69B-F967-DC1461EA2F62}"/>
              </a:ext>
            </a:extLst>
          </p:cNvPr>
          <p:cNvSpPr>
            <a:spLocks noGrp="1"/>
          </p:cNvSpPr>
          <p:nvPr>
            <p:ph type="title"/>
          </p:nvPr>
        </p:nvSpPr>
        <p:spPr/>
        <p:txBody>
          <a:bodyPr/>
          <a:lstStyle/>
          <a:p>
            <a:r>
              <a:rPr lang="en-US" dirty="0" err="1"/>
              <a:t>Ontwerppublicatie</a:t>
            </a:r>
            <a:r>
              <a:rPr lang="en-US" dirty="0"/>
              <a:t> </a:t>
            </a:r>
            <a:r>
              <a:rPr lang="en-US" dirty="0" err="1"/>
              <a:t>beschikbaar</a:t>
            </a:r>
            <a:endParaRPr lang="en-US" dirty="0"/>
          </a:p>
        </p:txBody>
      </p:sp>
      <p:sp>
        <p:nvSpPr>
          <p:cNvPr id="3" name="Text Placeholder 2">
            <a:extLst>
              <a:ext uri="{FF2B5EF4-FFF2-40B4-BE49-F238E27FC236}">
                <a16:creationId xmlns:a16="http://schemas.microsoft.com/office/drawing/2014/main" id="{FF51306A-228F-0F8D-487C-468DFA128098}"/>
              </a:ext>
            </a:extLst>
          </p:cNvPr>
          <p:cNvSpPr>
            <a:spLocks noGrp="1"/>
          </p:cNvSpPr>
          <p:nvPr>
            <p:ph type="body" idx="1"/>
          </p:nvPr>
        </p:nvSpPr>
        <p:spPr>
          <a:xfrm>
            <a:off x="539999" y="1436400"/>
            <a:ext cx="8195439" cy="2754000"/>
          </a:xfrm>
        </p:spPr>
        <p:txBody>
          <a:bodyPr/>
          <a:lstStyle/>
          <a:p>
            <a:pPr marL="102870" indent="0">
              <a:buNone/>
            </a:pPr>
            <a:r>
              <a:rPr lang="en-US" dirty="0">
                <a:hlinkClick r:id="rId2"/>
              </a:rPr>
              <a:t>https://test.data.vlaanderen.be/ns/schuldbeheer/</a:t>
            </a:r>
            <a:endParaRPr lang="en-US" dirty="0"/>
          </a:p>
          <a:p>
            <a:pPr marL="102870" indent="0">
              <a:buNone/>
            </a:pPr>
            <a:r>
              <a:rPr lang="en-US" dirty="0">
                <a:hlinkClick r:id="rId3"/>
              </a:rPr>
              <a:t>https://test.data.vlaanderen.be/doc/applicatieprofiel/schuldbeheer/</a:t>
            </a:r>
            <a:endParaRPr lang="en-US" dirty="0"/>
          </a:p>
          <a:p>
            <a:endParaRPr lang="en-US" dirty="0"/>
          </a:p>
          <a:p>
            <a:pPr marL="102870" indent="0">
              <a:buNone/>
            </a:pPr>
            <a:r>
              <a:rPr lang="en-US" dirty="0" err="1"/>
              <a:t>Opmerkingen</a:t>
            </a:r>
            <a:r>
              <a:rPr lang="en-US" dirty="0"/>
              <a:t> via ISSUES:</a:t>
            </a:r>
          </a:p>
          <a:p>
            <a:pPr marL="102870" indent="0">
              <a:buNone/>
            </a:pPr>
            <a:r>
              <a:rPr lang="en-US" dirty="0">
                <a:hlinkClick r:id="rId4"/>
              </a:rPr>
              <a:t>https://github.com/Informatievlaanderen/OSLOthema-schuldbeheer/issues</a:t>
            </a:r>
            <a:endParaRPr lang="en-US" dirty="0"/>
          </a:p>
          <a:p>
            <a:pPr marL="102870" indent="0">
              <a:buNone/>
            </a:pPr>
            <a:endParaRPr lang="en-US" i="1" dirty="0"/>
          </a:p>
          <a:p>
            <a:endParaRPr lang="en-US" dirty="0"/>
          </a:p>
          <a:p>
            <a:pPr marL="102870" indent="0">
              <a:buNone/>
            </a:pPr>
            <a:endParaRPr lang="en-US" dirty="0"/>
          </a:p>
        </p:txBody>
      </p:sp>
    </p:spTree>
    <p:extLst>
      <p:ext uri="{BB962C8B-B14F-4D97-AF65-F5344CB8AC3E}">
        <p14:creationId xmlns:p14="http://schemas.microsoft.com/office/powerpoint/2010/main" val="593996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Agenda</a:t>
            </a:r>
            <a:endParaRPr sz="1400" b="0" i="0" u="none" strike="noStrike" cap="none" dirty="0">
              <a:solidFill>
                <a:srgbClr val="000000"/>
              </a:solidFill>
              <a:latin typeface="Arial"/>
              <a:ea typeface="Arial"/>
              <a:cs typeface="Arial"/>
              <a:sym typeface="Arial"/>
            </a:endParaRPr>
          </a:p>
        </p:txBody>
      </p:sp>
      <p:graphicFrame>
        <p:nvGraphicFramePr>
          <p:cNvPr id="405" name="Google Shape;405;gfa30ed6e57_0_225"/>
          <p:cNvGraphicFramePr/>
          <p:nvPr>
            <p:extLst>
              <p:ext uri="{D42A27DB-BD31-4B8C-83A1-F6EECF244321}">
                <p14:modId xmlns:p14="http://schemas.microsoft.com/office/powerpoint/2010/main" val="2393357644"/>
              </p:ext>
            </p:extLst>
          </p:nvPr>
        </p:nvGraphicFramePr>
        <p:xfrm>
          <a:off x="1016150" y="1182668"/>
          <a:ext cx="7111700" cy="3172810"/>
        </p:xfrm>
        <a:graphic>
          <a:graphicData uri="http://schemas.openxmlformats.org/drawingml/2006/table">
            <a:tbl>
              <a:tblPr>
                <a:noFill/>
                <a:tableStyleId>{C45783E9-D8B6-4501-A431-97DB54836154}</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13u30 – 13u35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Welkom en agenda</a:t>
                      </a:r>
                      <a:endParaRPr sz="1400" u="none" strike="noStrike" cap="none" dirty="0"/>
                    </a:p>
                  </a:txBody>
                  <a:tcPr marL="91425" marR="91425" marT="91425" marB="91425"/>
                </a:tc>
                <a:extLst>
                  <a:ext uri="{0D108BD9-81ED-4DB2-BD59-A6C34878D82A}">
                    <a16:rowId xmlns:a16="http://schemas.microsoft.com/office/drawing/2014/main" val="10000"/>
                  </a:ext>
                </a:extLst>
              </a:tr>
              <a:tr h="397775">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13u35 – 13u40</a:t>
                      </a:r>
                    </a:p>
                  </a:txBody>
                  <a:tcPr marL="91425" marR="91425" marT="91425" marB="91425"/>
                </a:tc>
                <a:tc>
                  <a:txBody>
                    <a:bodyPr/>
                    <a:lstStyle/>
                    <a:p>
                      <a:pPr marL="0" marR="0" lvl="0" indent="0" algn="l">
                        <a:lnSpc>
                          <a:spcPct val="100000"/>
                        </a:lnSpc>
                        <a:spcBef>
                          <a:spcPts val="0"/>
                        </a:spcBef>
                        <a:spcAft>
                          <a:spcPts val="0"/>
                        </a:spcAft>
                        <a:buNone/>
                      </a:pPr>
                      <a:r>
                        <a:rPr lang="nl-BE" sz="1400" i="0" u="none" strike="noStrike" cap="none" dirty="0"/>
                        <a:t>Aanleiding en context</a:t>
                      </a:r>
                    </a:p>
                  </a:txBody>
                  <a:tcPr marL="91425" marR="91425" marT="91425" marB="91425"/>
                </a:tc>
                <a:extLst>
                  <a:ext uri="{0D108BD9-81ED-4DB2-BD59-A6C34878D82A}">
                    <a16:rowId xmlns:a16="http://schemas.microsoft.com/office/drawing/2014/main" val="10001"/>
                  </a:ext>
                </a:extLst>
              </a:tr>
              <a:tr h="377500">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13u40 – 13u45</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i="0" u="none" strike="noStrike" cap="none" dirty="0"/>
                        <a:t>OSLO </a:t>
                      </a:r>
                      <a:r>
                        <a:rPr lang="nl-BE" sz="1400" u="none" strike="noStrike" cap="none" dirty="0"/>
                        <a:t>&amp; Onze aanpak</a:t>
                      </a:r>
                    </a:p>
                  </a:txBody>
                  <a:tcPr marL="91425" marR="91425" marT="91425" marB="91425"/>
                </a:tc>
                <a:extLst>
                  <a:ext uri="{0D108BD9-81ED-4DB2-BD59-A6C34878D82A}">
                    <a16:rowId xmlns:a16="http://schemas.microsoft.com/office/drawing/2014/main" val="10002"/>
                  </a:ext>
                </a:extLst>
              </a:tr>
              <a:tr h="2281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400" b="0" i="0" u="none" strike="noStrike" cap="none" noProof="0" dirty="0">
                          <a:solidFill>
                            <a:srgbClr val="000000"/>
                          </a:solidFill>
                          <a:latin typeface="Arial"/>
                        </a:rPr>
                        <a:t>13u45 – 13u50</a:t>
                      </a:r>
                    </a:p>
                  </a:txBody>
                  <a:tcPr marL="91425" marR="91425" marT="91425" marB="91425">
                    <a:lnR w="9525" cap="flat" cmpd="sng" algn="ctr">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eaLnBrk="1" fontAlgn="auto" latinLnBrk="0" hangingPunct="1">
                        <a:lnSpc>
                          <a:spcPct val="100000"/>
                        </a:lnSpc>
                        <a:spcBef>
                          <a:spcPts val="0"/>
                        </a:spcBef>
                        <a:spcAft>
                          <a:spcPts val="0"/>
                        </a:spcAft>
                        <a:buClr>
                          <a:srgbClr val="000000"/>
                        </a:buClr>
                        <a:buSzPts val="1400"/>
                        <a:buFont typeface="Arial"/>
                        <a:buNone/>
                      </a:pPr>
                      <a:r>
                        <a:rPr lang="nl-BE" sz="1400" i="0" u="none" strike="noStrike" cap="none" dirty="0"/>
                        <a:t>Samenvatting Thematische Werkgroep 1</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56050">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13u50 – 14u55</a:t>
                      </a:r>
                    </a:p>
                  </a:txBody>
                  <a:tcPr marL="91425" marR="91425" marT="91425" marB="91425">
                    <a:lnT w="9525" cap="flat" cmpd="sng" algn="ctr">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tcPr>
                </a:tc>
                <a:tc>
                  <a:txBody>
                    <a:bodyPr/>
                    <a:lstStyle/>
                    <a:p>
                      <a:pPr marL="0" marR="0" lvl="0" indent="0" algn="l">
                        <a:lnSpc>
                          <a:spcPct val="100000"/>
                        </a:lnSpc>
                        <a:spcBef>
                          <a:spcPts val="0"/>
                        </a:spcBef>
                        <a:spcAft>
                          <a:spcPts val="0"/>
                        </a:spcAft>
                        <a:buNone/>
                      </a:pPr>
                      <a:r>
                        <a:rPr lang="nl-NL" sz="1400" u="none" strike="noStrike" cap="none" dirty="0"/>
                        <a:t>Uitbreiding Model – </a:t>
                      </a:r>
                      <a:r>
                        <a:rPr lang="nl-NL" sz="1400" u="none" strike="noStrike" cap="none" dirty="0" err="1"/>
                        <a:t>Use</a:t>
                      </a:r>
                      <a:r>
                        <a:rPr lang="nl-NL" sz="1400" u="none" strike="noStrike" cap="none" dirty="0"/>
                        <a:t> case 2</a:t>
                      </a:r>
                    </a:p>
                  </a:txBody>
                  <a:tcPr marL="91425" marR="91425" marT="91425" marB="91425">
                    <a:lnT w="9525" cap="flat" cmpd="sng" algn="ctr">
                      <a:solidFill>
                        <a:srgbClr val="9E9E9E"/>
                      </a:solidFill>
                      <a:prstDash val="solid"/>
                      <a:round/>
                      <a:headEnd type="none" w="sm" len="sm"/>
                      <a:tailEnd type="none" w="sm" len="sm"/>
                    </a:lnT>
                    <a:lnB w="9524"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560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400" b="0" i="0" u="none" strike="noStrike" cap="none" noProof="0" dirty="0">
                          <a:solidFill>
                            <a:srgbClr val="000000"/>
                          </a:solidFill>
                          <a:latin typeface="Arial"/>
                        </a:rPr>
                        <a:t>14u55 – 15u45</a:t>
                      </a:r>
                    </a:p>
                  </a:txBody>
                  <a:tcPr marL="91425" marR="91425" marT="91425" marB="91425">
                    <a:lnT w="9524">
                      <a:solidFill>
                        <a:srgbClr val="9E9E9E"/>
                      </a:solidFill>
                    </a:lnT>
                    <a:lnB w="9524">
                      <a:solidFill>
                        <a:srgbClr val="9E9E9E"/>
                      </a:solidFill>
                    </a:lnB>
                  </a:tcPr>
                </a:tc>
                <a:tc>
                  <a:txBody>
                    <a:bodyPr/>
                    <a:lstStyle/>
                    <a:p>
                      <a:pPr marL="0" lvl="0" indent="0" algn="l">
                        <a:lnSpc>
                          <a:spcPct val="100000"/>
                        </a:lnSpc>
                        <a:spcBef>
                          <a:spcPts val="0"/>
                        </a:spcBef>
                        <a:spcAft>
                          <a:spcPts val="0"/>
                        </a:spcAft>
                        <a:buNone/>
                      </a:pPr>
                      <a:r>
                        <a:rPr lang="nl-NL" sz="1400" u="none" strike="noStrike" cap="none" dirty="0"/>
                        <a:t>Uitbreiding Model – </a:t>
                      </a:r>
                      <a:r>
                        <a:rPr lang="nl-NL" sz="1400" u="none" strike="noStrike" cap="none" dirty="0" err="1"/>
                        <a:t>Use</a:t>
                      </a:r>
                      <a:r>
                        <a:rPr lang="nl-NL" sz="1400" u="none" strike="noStrike" cap="none" dirty="0"/>
                        <a:t> case 3</a:t>
                      </a:r>
                    </a:p>
                  </a:txBody>
                  <a:tcPr marL="91425" marR="91425" marT="91425" marB="91425">
                    <a:lnT w="9524">
                      <a:solidFill>
                        <a:srgbClr val="9E9E9E"/>
                      </a:solidFill>
                    </a:lnT>
                    <a:lnB w="9524">
                      <a:solidFill>
                        <a:srgbClr val="9E9E9E"/>
                      </a:solidFill>
                    </a:lnB>
                  </a:tcPr>
                </a:tc>
                <a:extLst>
                  <a:ext uri="{0D108BD9-81ED-4DB2-BD59-A6C34878D82A}">
                    <a16:rowId xmlns:a16="http://schemas.microsoft.com/office/drawing/2014/main" val="321345631"/>
                  </a:ext>
                </a:extLst>
              </a:tr>
              <a:tr h="3560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400" b="0" i="0" u="none" strike="noStrike" cap="none" noProof="0" dirty="0">
                          <a:solidFill>
                            <a:srgbClr val="000000"/>
                          </a:solidFill>
                          <a:latin typeface="Arial"/>
                        </a:rPr>
                        <a:t>15u45 – 16u15</a:t>
                      </a:r>
                    </a:p>
                  </a:txBody>
                  <a:tcPr marL="91425" marR="91425" marT="91425" marB="91425">
                    <a:lnT w="9524" cap="flat" cmpd="sng" algn="ctr">
                      <a:solidFill>
                        <a:srgbClr val="9E9E9E"/>
                      </a:solidFill>
                      <a:prstDash val="solid"/>
                      <a:round/>
                      <a:headEnd type="none" w="med" len="med"/>
                      <a:tailEnd type="none" w="med" len="med"/>
                    </a:lnT>
                    <a:lnB w="9524">
                      <a:solidFill>
                        <a:srgbClr val="9E9E9E"/>
                      </a:solidFill>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400" u="none" strike="noStrike" cap="none" dirty="0"/>
                        <a:t>Overzicht Aanpassingen Model</a:t>
                      </a:r>
                      <a:r>
                        <a:rPr lang="nl-NL" sz="1400" u="none" strike="noStrike" cap="none" dirty="0"/>
                        <a:t> Thematische Werkgroep 1</a:t>
                      </a:r>
                      <a:endParaRPr lang="nl-BE" sz="1400" u="none" strike="noStrike" cap="none" dirty="0"/>
                    </a:p>
                  </a:txBody>
                  <a:tcPr marL="91425" marR="91425" marT="91425" marB="91425">
                    <a:lnT w="9524" cap="flat" cmpd="sng" algn="ctr">
                      <a:solidFill>
                        <a:srgbClr val="9E9E9E"/>
                      </a:solidFill>
                      <a:prstDash val="solid"/>
                      <a:round/>
                      <a:headEnd type="none" w="med" len="med"/>
                      <a:tailEnd type="none" w="med" len="med"/>
                    </a:lnT>
                    <a:lnB w="9524">
                      <a:solidFill>
                        <a:srgbClr val="9E9E9E"/>
                      </a:solidFill>
                    </a:lnB>
                  </a:tcPr>
                </a:tc>
                <a:extLst>
                  <a:ext uri="{0D108BD9-81ED-4DB2-BD59-A6C34878D82A}">
                    <a16:rowId xmlns:a16="http://schemas.microsoft.com/office/drawing/2014/main" val="702641969"/>
                  </a:ext>
                </a:extLst>
              </a:tr>
              <a:tr h="356050">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16u15 – 16u30</a:t>
                      </a:r>
                    </a:p>
                  </a:txBody>
                  <a:tcPr marL="91425" marR="91425" marT="91425" marB="91425">
                    <a:lnT w="9524">
                      <a:solidFill>
                        <a:srgbClr val="9E9E9E"/>
                      </a:solidFill>
                    </a:lnT>
                  </a:tcPr>
                </a:tc>
                <a:tc>
                  <a:txBody>
                    <a:bodyPr/>
                    <a:lstStyle/>
                    <a:p>
                      <a:pPr marL="0" lvl="0" indent="0" algn="l">
                        <a:lnSpc>
                          <a:spcPct val="100000"/>
                        </a:lnSpc>
                        <a:spcBef>
                          <a:spcPts val="0"/>
                        </a:spcBef>
                        <a:spcAft>
                          <a:spcPts val="0"/>
                        </a:spcAft>
                        <a:buNone/>
                      </a:pPr>
                      <a:r>
                        <a:rPr lang="nl-BE" sz="1400" u="none" strike="noStrike" cap="none" dirty="0"/>
                        <a:t>Q&amp;A en volgende stappen</a:t>
                      </a:r>
                    </a:p>
                  </a:txBody>
                  <a:tcPr marL="91425" marR="91425" marT="91425" marB="91425">
                    <a:lnT w="9524">
                      <a:solidFill>
                        <a:srgbClr val="9E9E9E"/>
                      </a:solidFill>
                    </a:lnT>
                  </a:tcPr>
                </a:tc>
                <a:extLst>
                  <a:ext uri="{0D108BD9-81ED-4DB2-BD59-A6C34878D82A}">
                    <a16:rowId xmlns:a16="http://schemas.microsoft.com/office/drawing/2014/main" val="404004151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grpSp>
        <p:nvGrpSpPr>
          <p:cNvPr id="3596" name="Google Shape;3596;p47"/>
          <p:cNvGrpSpPr/>
          <p:nvPr/>
        </p:nvGrpSpPr>
        <p:grpSpPr>
          <a:xfrm>
            <a:off x="641992" y="1367322"/>
            <a:ext cx="478299" cy="478299"/>
            <a:chOff x="4640263" y="1219200"/>
            <a:chExt cx="123825" cy="123825"/>
          </a:xfrm>
        </p:grpSpPr>
        <p:sp>
          <p:nvSpPr>
            <p:cNvPr id="3597" name="Google Shape;3597;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8" name="Google Shape;3598;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9" name="Google Shape;3599;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0" name="Google Shape;3600;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1" name="Google Shape;3601;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02" name="Google Shape;3602;p47"/>
          <p:cNvGrpSpPr/>
          <p:nvPr/>
        </p:nvGrpSpPr>
        <p:grpSpPr>
          <a:xfrm>
            <a:off x="630430" y="1988262"/>
            <a:ext cx="470610" cy="478327"/>
            <a:chOff x="6215424" y="4028218"/>
            <a:chExt cx="202814" cy="206140"/>
          </a:xfrm>
        </p:grpSpPr>
        <p:sp>
          <p:nvSpPr>
            <p:cNvPr id="3603" name="Google Shape;3603;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4" name="Google Shape;3604;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5" name="Google Shape;3605;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6" name="Google Shape;3606;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7" name="Google Shape;3607;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3611" name="Google Shape;3611;p47"/>
          <p:cNvGrpSpPr/>
          <p:nvPr/>
        </p:nvGrpSpPr>
        <p:grpSpPr>
          <a:xfrm>
            <a:off x="636286" y="2611398"/>
            <a:ext cx="471655" cy="471655"/>
            <a:chOff x="4287838" y="1854201"/>
            <a:chExt cx="149225" cy="149225"/>
          </a:xfrm>
        </p:grpSpPr>
        <p:sp>
          <p:nvSpPr>
            <p:cNvPr id="3612" name="Google Shape;3612;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3613" name="Google Shape;3613;p47"/>
            <p:cNvCxnSpPr/>
            <p:nvPr/>
          </p:nvCxnSpPr>
          <p:spPr>
            <a:xfrm>
              <a:off x="4375150" y="1884363"/>
              <a:ext cx="0" cy="0"/>
            </a:xfrm>
            <a:prstGeom prst="straightConnector1">
              <a:avLst/>
            </a:prstGeom>
            <a:noFill/>
            <a:ln>
              <a:noFill/>
            </a:ln>
          </p:spPr>
        </p:cxnSp>
        <p:cxnSp>
          <p:nvCxnSpPr>
            <p:cNvPr id="3614" name="Google Shape;3614;p47"/>
            <p:cNvCxnSpPr/>
            <p:nvPr/>
          </p:nvCxnSpPr>
          <p:spPr>
            <a:xfrm>
              <a:off x="4375150" y="1884363"/>
              <a:ext cx="0" cy="0"/>
            </a:xfrm>
            <a:prstGeom prst="straightConnector1">
              <a:avLst/>
            </a:prstGeom>
            <a:noFill/>
            <a:ln>
              <a:noFill/>
            </a:ln>
          </p:spPr>
        </p:cxnSp>
        <p:sp>
          <p:nvSpPr>
            <p:cNvPr id="3615" name="Google Shape;3615;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3616" name="Google Shape;3616;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rPr>
              <a:t>Verwerken van alle input uit de thematische werkgroep.</a:t>
            </a:r>
            <a:endParaRPr sz="1400" b="0" i="0" u="none" strike="noStrike" cap="none" dirty="0">
              <a:solidFill>
                <a:srgbClr val="000000"/>
              </a:solidFill>
              <a:latin typeface="Arial"/>
              <a:ea typeface="Arial"/>
              <a:cs typeface="Arial"/>
              <a:sym typeface="Arial"/>
            </a:endParaRPr>
          </a:p>
        </p:txBody>
      </p:sp>
      <p:sp>
        <p:nvSpPr>
          <p:cNvPr id="3617" name="Google Shape;3617;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rPr>
              <a:t>Rondsturen van een verslag van deze werkgroep. Feedback is zeker welkom.</a:t>
            </a:r>
            <a:endParaRPr sz="1400" b="0" i="0" u="none" strike="noStrike" cap="none" dirty="0">
              <a:solidFill>
                <a:srgbClr val="000000"/>
              </a:solidFill>
              <a:latin typeface="Arial"/>
              <a:ea typeface="Arial"/>
              <a:cs typeface="Arial"/>
              <a:sym typeface="Arial"/>
            </a:endParaRPr>
          </a:p>
        </p:txBody>
      </p:sp>
      <p:sp>
        <p:nvSpPr>
          <p:cNvPr id="3618" name="Google Shape;3618;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rPr>
              <a:t>Feedback capteren via GitHub.</a:t>
            </a:r>
            <a:endParaRPr sz="1400" b="0" i="0" u="none" strike="noStrike" cap="none" dirty="0">
              <a:solidFill>
                <a:srgbClr val="000000"/>
              </a:solidFill>
              <a:latin typeface="Arial"/>
              <a:ea typeface="Arial"/>
              <a:cs typeface="Arial"/>
              <a:sym typeface="Arial"/>
            </a:endParaRPr>
          </a:p>
        </p:txBody>
      </p:sp>
      <p:sp>
        <p:nvSpPr>
          <p:cNvPr id="3619" name="Google Shape;3619;p47"/>
          <p:cNvSpPr txBox="1"/>
          <p:nvPr/>
        </p:nvSpPr>
        <p:spPr>
          <a:xfrm>
            <a:off x="1258406" y="3298344"/>
            <a:ext cx="6768300" cy="338700"/>
          </a:xfrm>
          <a:prstGeom prst="rect">
            <a:avLst/>
          </a:prstGeom>
          <a:noFill/>
          <a:ln>
            <a:noFill/>
          </a:ln>
        </p:spPr>
        <p:txBody>
          <a:bodyPr spcFirstLastPara="1" wrap="square" lIns="91425" tIns="45700" rIns="91425" bIns="45700" anchor="t" anchorCtr="0">
            <a:noAutofit/>
          </a:bodyPr>
          <a:lstStyle/>
          <a:p>
            <a:pPr>
              <a:buSzPts val="1600"/>
            </a:pPr>
            <a:r>
              <a:rPr lang="nl-NL" sz="1600" dirty="0"/>
              <a:t>Tweede versie </a:t>
            </a:r>
            <a:r>
              <a:rPr lang="nl-NL" sz="1600" b="0" i="0" u="none" strike="noStrike" cap="none" dirty="0">
                <a:solidFill>
                  <a:srgbClr val="000000"/>
                </a:solidFill>
                <a:latin typeface="Arial"/>
                <a:ea typeface="Arial"/>
                <a:cs typeface="Arial"/>
                <a:sym typeface="Arial"/>
              </a:rPr>
              <a:t>van een semantisch model publiceren op GitHub.</a:t>
            </a:r>
            <a:r>
              <a:rPr lang="nl-NL" sz="1600" dirty="0"/>
              <a:t> </a:t>
            </a:r>
            <a:endParaRPr lang="nl-NL" sz="1400" b="0" i="0" u="none" strike="noStrike" cap="none" dirty="0">
              <a:solidFill>
                <a:srgbClr val="000000"/>
              </a:solidFill>
              <a:latin typeface="Arial"/>
              <a:ea typeface="Arial"/>
              <a:cs typeface="Arial"/>
              <a:sym typeface="Arial"/>
            </a:endParaRPr>
          </a:p>
        </p:txBody>
      </p:sp>
      <p:sp>
        <p:nvSpPr>
          <p:cNvPr id="3620" name="Google Shape;3620;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Volgende stappen</a:t>
            </a:r>
            <a:endParaRPr lang="nl-BE" sz="1200" b="0" i="0" u="none" strike="noStrike" cap="none" dirty="0">
              <a:solidFill>
                <a:srgbClr val="000000"/>
              </a:solidFill>
              <a:latin typeface="Arial"/>
              <a:ea typeface="Arial"/>
              <a:cs typeface="Arial"/>
              <a:sym typeface="Arial"/>
            </a:endParaRPr>
          </a:p>
        </p:txBody>
      </p:sp>
      <p:grpSp>
        <p:nvGrpSpPr>
          <p:cNvPr id="8" name="Google Shape;3608;p47">
            <a:extLst>
              <a:ext uri="{FF2B5EF4-FFF2-40B4-BE49-F238E27FC236}">
                <a16:creationId xmlns:a16="http://schemas.microsoft.com/office/drawing/2014/main" id="{DB682AFB-3307-8A89-FC17-4BE3195621D9}"/>
              </a:ext>
            </a:extLst>
          </p:cNvPr>
          <p:cNvGrpSpPr/>
          <p:nvPr/>
        </p:nvGrpSpPr>
        <p:grpSpPr>
          <a:xfrm>
            <a:off x="612884" y="3228587"/>
            <a:ext cx="479163" cy="478593"/>
            <a:chOff x="4148138" y="53975"/>
            <a:chExt cx="1335088" cy="1333500"/>
          </a:xfrm>
        </p:grpSpPr>
        <p:sp>
          <p:nvSpPr>
            <p:cNvPr id="9" name="Google Shape;3609;p47">
              <a:extLst>
                <a:ext uri="{FF2B5EF4-FFF2-40B4-BE49-F238E27FC236}">
                  <a16:creationId xmlns:a16="http://schemas.microsoft.com/office/drawing/2014/main" id="{57D52854-D335-B7CA-1067-382F6D4AD4E9}"/>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3610;p47">
              <a:extLst>
                <a:ext uri="{FF2B5EF4-FFF2-40B4-BE49-F238E27FC236}">
                  <a16:creationId xmlns:a16="http://schemas.microsoft.com/office/drawing/2014/main" id="{18CEF7E6-EDFD-2875-0D97-BD4892691143}"/>
                </a:ext>
              </a:extLst>
            </p:cNvPr>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3" name="Google Shape;747;p34">
            <a:extLst>
              <a:ext uri="{FF2B5EF4-FFF2-40B4-BE49-F238E27FC236}">
                <a16:creationId xmlns:a16="http://schemas.microsoft.com/office/drawing/2014/main" id="{57F2E264-06C8-9A03-99EC-9CC1B99F9DAA}"/>
              </a:ext>
            </a:extLst>
          </p:cNvPr>
          <p:cNvSpPr/>
          <p:nvPr/>
        </p:nvSpPr>
        <p:spPr>
          <a:xfrm rot="3480000">
            <a:off x="5373558" y="1723686"/>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400"/>
            </a:pPr>
            <a:endParaRPr sz="1400">
              <a:solidFill>
                <a:schemeClr val="lt1"/>
              </a:solidFill>
              <a:latin typeface="Arial"/>
              <a:ea typeface="Arial"/>
              <a:cs typeface="Arial"/>
              <a:sym typeface="Arial"/>
            </a:endParaRPr>
          </a:p>
        </p:txBody>
      </p:sp>
      <p:sp>
        <p:nvSpPr>
          <p:cNvPr id="1090" name="Google Shape;1090;p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dirty="0">
                <a:solidFill>
                  <a:srgbClr val="000000"/>
                </a:solidFill>
                <a:latin typeface="Arial"/>
                <a:cs typeface="Arial"/>
              </a:rPr>
              <a:t>OSLO </a:t>
            </a:r>
            <a:r>
              <a:rPr lang="en-GB" sz="2800" b="1" dirty="0" err="1">
                <a:solidFill>
                  <a:srgbClr val="000000"/>
                </a:solidFill>
                <a:latin typeface="Arial"/>
                <a:cs typeface="Arial"/>
              </a:rPr>
              <a:t>Tijdlijn</a:t>
            </a:r>
            <a:endParaRPr lang="en-US" sz="2800" b="1" dirty="0">
              <a:solidFill>
                <a:srgbClr val="000000"/>
              </a:solidFill>
              <a:latin typeface="Arial"/>
              <a:cs typeface="Arial"/>
            </a:endParaRPr>
          </a:p>
        </p:txBody>
      </p:sp>
      <p:cxnSp>
        <p:nvCxnSpPr>
          <p:cNvPr id="1091" name="Google Shape;1091;p26"/>
          <p:cNvCxnSpPr/>
          <p:nvPr/>
        </p:nvCxnSpPr>
        <p:spPr>
          <a:xfrm>
            <a:off x="5876343" y="2480939"/>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p:nvPr/>
        </p:nvCxnSpPr>
        <p:spPr>
          <a:xfrm>
            <a:off x="8040653" y="2451669"/>
            <a:ext cx="1500" cy="506100"/>
          </a:xfrm>
          <a:prstGeom prst="straightConnector1">
            <a:avLst/>
          </a:prstGeom>
          <a:noFill/>
          <a:ln w="12700" cap="sq" cmpd="sng">
            <a:solidFill>
              <a:srgbClr val="454034"/>
            </a:solidFill>
            <a:prstDash val="solid"/>
            <a:round/>
            <a:headEnd type="oval" w="med" len="med"/>
            <a:tailEnd type="none" w="sm" len="sm"/>
          </a:ln>
        </p:spPr>
      </p:cxnSp>
      <p:cxnSp>
        <p:nvCxnSpPr>
          <p:cNvPr id="1093" name="Google Shape;1093;p26"/>
          <p:cNvCxnSpPr/>
          <p:nvPr/>
        </p:nvCxnSpPr>
        <p:spPr>
          <a:xfrm flipH="1">
            <a:off x="5073811" y="2385846"/>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4" name="Google Shape;1094;p26"/>
          <p:cNvCxnSpPr/>
          <p:nvPr/>
        </p:nvCxnSpPr>
        <p:spPr>
          <a:xfrm flipH="1">
            <a:off x="3359200" y="2399913"/>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4084288" y="3149521"/>
            <a:ext cx="0" cy="377351"/>
          </a:xfrm>
          <a:prstGeom prst="straightConnector1">
            <a:avLst/>
          </a:prstGeom>
          <a:noFill/>
          <a:ln w="12700" cap="sq" cmpd="sng">
            <a:solidFill>
              <a:srgbClr val="454034"/>
            </a:solidFill>
            <a:prstDash val="solid"/>
            <a:round/>
            <a:headEnd type="none" w="sm" len="sm"/>
            <a:tailEnd type="oval" w="med" len="med"/>
          </a:ln>
        </p:spPr>
      </p:cxnSp>
      <p:cxnSp>
        <p:nvCxnSpPr>
          <p:cNvPr id="1096" name="Google Shape;1096;p26"/>
          <p:cNvCxnSpPr/>
          <p:nvPr/>
        </p:nvCxnSpPr>
        <p:spPr>
          <a:xfrm>
            <a:off x="2635890" y="3156864"/>
            <a:ext cx="0" cy="224400"/>
          </a:xfrm>
          <a:prstGeom prst="straightConnector1">
            <a:avLst/>
          </a:prstGeom>
          <a:noFill/>
          <a:ln w="12700" cap="sq" cmpd="sng">
            <a:solidFill>
              <a:srgbClr val="454034"/>
            </a:solidFill>
            <a:prstDash val="solid"/>
            <a:round/>
            <a:headEnd type="none" w="sm" len="sm"/>
            <a:tailEnd type="oval" w="med" len="med"/>
          </a:ln>
        </p:spPr>
      </p:cxnSp>
      <p:sp>
        <p:nvSpPr>
          <p:cNvPr id="1097" name="Google Shape;1097;p26"/>
          <p:cNvSpPr txBox="1"/>
          <p:nvPr/>
        </p:nvSpPr>
        <p:spPr>
          <a:xfrm>
            <a:off x="1189228" y="2954064"/>
            <a:ext cx="723300" cy="2028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januari</a:t>
            </a:r>
            <a:endParaRPr sz="1300">
              <a:solidFill>
                <a:srgbClr val="000000"/>
              </a:solidFill>
              <a:latin typeface="Arial"/>
              <a:ea typeface="Arial"/>
              <a:cs typeface="Arial"/>
              <a:sym typeface="Arial"/>
            </a:endParaRPr>
          </a:p>
        </p:txBody>
      </p:sp>
      <p:sp>
        <p:nvSpPr>
          <p:cNvPr id="1098" name="Google Shape;1098;p26"/>
          <p:cNvSpPr/>
          <p:nvPr/>
        </p:nvSpPr>
        <p:spPr>
          <a:xfrm rot="5400000">
            <a:off x="8221391" y="2894293"/>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endParaRPr sz="1600">
              <a:solidFill>
                <a:schemeClr val="dk1"/>
              </a:solidFill>
              <a:latin typeface="Arial"/>
              <a:ea typeface="Arial"/>
              <a:cs typeface="Arial"/>
              <a:sym typeface="Arial"/>
            </a:endParaRPr>
          </a:p>
        </p:txBody>
      </p:sp>
      <p:cxnSp>
        <p:nvCxnSpPr>
          <p:cNvPr id="1099" name="Google Shape;1099;p26"/>
          <p:cNvCxnSpPr/>
          <p:nvPr/>
        </p:nvCxnSpPr>
        <p:spPr>
          <a:xfrm>
            <a:off x="1561785" y="2530917"/>
            <a:ext cx="900" cy="371700"/>
          </a:xfrm>
          <a:prstGeom prst="straightConnector1">
            <a:avLst/>
          </a:prstGeom>
          <a:noFill/>
          <a:ln w="12700" cap="sq" cmpd="sng">
            <a:solidFill>
              <a:srgbClr val="454034"/>
            </a:solidFill>
            <a:prstDash val="solid"/>
            <a:round/>
            <a:headEnd type="oval" w="med" len="med"/>
            <a:tailEnd type="none" w="sm" len="sm"/>
          </a:ln>
        </p:spPr>
      </p:cxnSp>
      <p:sp>
        <p:nvSpPr>
          <p:cNvPr id="1100" name="Google Shape;1100;p26"/>
          <p:cNvSpPr txBox="1"/>
          <p:nvPr/>
        </p:nvSpPr>
        <p:spPr>
          <a:xfrm>
            <a:off x="1912590" y="2952977"/>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februari</a:t>
            </a:r>
            <a:endParaRPr sz="900" b="1">
              <a:solidFill>
                <a:schemeClr val="lt1"/>
              </a:solidFill>
              <a:latin typeface="Arial"/>
              <a:ea typeface="Arial"/>
              <a:cs typeface="Arial"/>
              <a:sym typeface="Arial"/>
            </a:endParaRPr>
          </a:p>
        </p:txBody>
      </p:sp>
      <p:sp>
        <p:nvSpPr>
          <p:cNvPr id="1101" name="Google Shape;1101;p26"/>
          <p:cNvSpPr txBox="1"/>
          <p:nvPr/>
        </p:nvSpPr>
        <p:spPr>
          <a:xfrm>
            <a:off x="2635949" y="2949273"/>
            <a:ext cx="723300" cy="2019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maart</a:t>
            </a:r>
            <a:endParaRPr sz="900" b="1">
              <a:solidFill>
                <a:schemeClr val="dk1"/>
              </a:solidFill>
              <a:latin typeface="Arial"/>
              <a:ea typeface="Arial"/>
              <a:cs typeface="Arial"/>
              <a:sym typeface="Arial"/>
            </a:endParaRPr>
          </a:p>
        </p:txBody>
      </p:sp>
      <p:sp>
        <p:nvSpPr>
          <p:cNvPr id="1102" name="Google Shape;1102;p26"/>
          <p:cNvSpPr txBox="1"/>
          <p:nvPr/>
        </p:nvSpPr>
        <p:spPr>
          <a:xfrm>
            <a:off x="3359319" y="2952967"/>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april</a:t>
            </a:r>
            <a:endParaRPr sz="900" b="1">
              <a:solidFill>
                <a:schemeClr val="lt1"/>
              </a:solidFill>
              <a:latin typeface="Arial"/>
              <a:ea typeface="Arial"/>
              <a:cs typeface="Arial"/>
              <a:sym typeface="Arial"/>
            </a:endParaRPr>
          </a:p>
        </p:txBody>
      </p:sp>
      <p:sp>
        <p:nvSpPr>
          <p:cNvPr id="1103" name="Google Shape;1103;p26"/>
          <p:cNvSpPr txBox="1"/>
          <p:nvPr/>
        </p:nvSpPr>
        <p:spPr>
          <a:xfrm>
            <a:off x="4082670" y="2947488"/>
            <a:ext cx="723300" cy="2019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mei</a:t>
            </a:r>
            <a:endParaRPr sz="1300">
              <a:solidFill>
                <a:srgbClr val="000000"/>
              </a:solidFill>
              <a:latin typeface="Arial"/>
              <a:ea typeface="Arial"/>
              <a:cs typeface="Arial"/>
              <a:sym typeface="Arial"/>
            </a:endParaRPr>
          </a:p>
        </p:txBody>
      </p:sp>
      <p:sp>
        <p:nvSpPr>
          <p:cNvPr id="1104" name="Google Shape;1104;p26"/>
          <p:cNvSpPr txBox="1"/>
          <p:nvPr/>
        </p:nvSpPr>
        <p:spPr>
          <a:xfrm>
            <a:off x="4806030" y="2951447"/>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juni</a:t>
            </a:r>
            <a:endParaRPr sz="900" b="1">
              <a:solidFill>
                <a:schemeClr val="lt1"/>
              </a:solidFill>
              <a:latin typeface="Arial"/>
              <a:ea typeface="Arial"/>
              <a:cs typeface="Arial"/>
              <a:sym typeface="Arial"/>
            </a:endParaRPr>
          </a:p>
        </p:txBody>
      </p:sp>
      <p:sp>
        <p:nvSpPr>
          <p:cNvPr id="1105" name="Google Shape;1105;p26"/>
          <p:cNvSpPr txBox="1"/>
          <p:nvPr/>
        </p:nvSpPr>
        <p:spPr>
          <a:xfrm>
            <a:off x="5505843" y="2951447"/>
            <a:ext cx="723300" cy="2019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juli</a:t>
            </a:r>
            <a:endParaRPr sz="900" b="1">
              <a:solidFill>
                <a:schemeClr val="dk1"/>
              </a:solidFill>
              <a:latin typeface="Arial"/>
              <a:ea typeface="Arial"/>
              <a:cs typeface="Arial"/>
              <a:sym typeface="Arial"/>
            </a:endParaRPr>
          </a:p>
        </p:txBody>
      </p:sp>
      <p:sp>
        <p:nvSpPr>
          <p:cNvPr id="1106" name="Google Shape;1106;p26"/>
          <p:cNvSpPr txBox="1"/>
          <p:nvPr/>
        </p:nvSpPr>
        <p:spPr>
          <a:xfrm>
            <a:off x="6229202" y="2958445"/>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augustus</a:t>
            </a:r>
            <a:endParaRPr sz="900" b="1">
              <a:solidFill>
                <a:schemeClr val="lt1"/>
              </a:solidFill>
              <a:latin typeface="Arial"/>
              <a:ea typeface="Arial"/>
              <a:cs typeface="Arial"/>
              <a:sym typeface="Arial"/>
            </a:endParaRPr>
          </a:p>
        </p:txBody>
      </p:sp>
      <p:sp>
        <p:nvSpPr>
          <p:cNvPr id="1107" name="Google Shape;1107;p26"/>
          <p:cNvSpPr txBox="1"/>
          <p:nvPr/>
        </p:nvSpPr>
        <p:spPr>
          <a:xfrm>
            <a:off x="1070076" y="2211345"/>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latin typeface="Arial"/>
                <a:ea typeface="Arial"/>
                <a:cs typeface="Arial"/>
                <a:sym typeface="Arial"/>
              </a:rPr>
              <a:t>Kick-Off </a:t>
            </a:r>
            <a:endParaRPr lang="en-US" sz="400" b="1">
              <a:solidFill>
                <a:schemeClr val="dk1"/>
              </a:solidFill>
            </a:endParaRPr>
          </a:p>
          <a:p>
            <a:pPr algn="ctr"/>
            <a:r>
              <a:rPr lang="en-GB" sz="800" b="1">
                <a:solidFill>
                  <a:schemeClr val="dk1"/>
                </a:solidFill>
              </a:rPr>
              <a:t>di 13 </a:t>
            </a:r>
            <a:r>
              <a:rPr lang="en-GB" sz="800" b="1" err="1">
                <a:solidFill>
                  <a:schemeClr val="dk1"/>
                </a:solidFill>
              </a:rPr>
              <a:t>jan</a:t>
            </a:r>
            <a:r>
              <a:rPr lang="en-GB" sz="800" b="1">
                <a:solidFill>
                  <a:schemeClr val="dk1"/>
                </a:solidFill>
              </a:rPr>
              <a:t> </a:t>
            </a:r>
            <a:endParaRPr sz="1800">
              <a:solidFill>
                <a:schemeClr val="dk1"/>
              </a:solidFill>
            </a:endParaRPr>
          </a:p>
        </p:txBody>
      </p:sp>
      <p:sp>
        <p:nvSpPr>
          <p:cNvPr id="1108" name="Google Shape;1108;p26"/>
          <p:cNvSpPr txBox="1"/>
          <p:nvPr/>
        </p:nvSpPr>
        <p:spPr>
          <a:xfrm>
            <a:off x="2823100" y="1856967"/>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err="1">
                <a:solidFill>
                  <a:schemeClr val="dk1"/>
                </a:solidFill>
              </a:rPr>
              <a:t>Werksessie</a:t>
            </a:r>
            <a:r>
              <a:rPr lang="en-GB" sz="950" b="1">
                <a:solidFill>
                  <a:schemeClr val="dk1"/>
                </a:solidFill>
              </a:rPr>
              <a:t> LB</a:t>
            </a:r>
            <a:endParaRPr lang="en-GB" sz="750" b="1" strike="sngStrike">
              <a:solidFill>
                <a:schemeClr val="dk1"/>
              </a:solidFill>
              <a:latin typeface="Arial"/>
              <a:ea typeface="Arial"/>
              <a:cs typeface="Arial"/>
              <a:sym typeface="Arial"/>
            </a:endParaRPr>
          </a:p>
          <a:p>
            <a:pPr algn="ctr">
              <a:buSzPts val="1050"/>
            </a:pPr>
            <a:r>
              <a:rPr lang="en-GB" sz="800" b="1">
                <a:solidFill>
                  <a:schemeClr val="dk1"/>
                </a:solidFill>
              </a:rPr>
              <a:t>di 16 </a:t>
            </a:r>
            <a:r>
              <a:rPr lang="en-GB" sz="800" b="1" err="1">
                <a:solidFill>
                  <a:schemeClr val="dk1"/>
                </a:solidFill>
              </a:rPr>
              <a:t>apr</a:t>
            </a:r>
            <a:r>
              <a:rPr lang="en-GB" sz="800" b="1">
                <a:solidFill>
                  <a:schemeClr val="dk1"/>
                </a:solidFill>
              </a:rPr>
              <a:t> </a:t>
            </a:r>
            <a:endParaRPr sz="800" b="1">
              <a:solidFill>
                <a:schemeClr val="dk1"/>
              </a:solidFill>
            </a:endParaRPr>
          </a:p>
          <a:p>
            <a:pPr algn="ctr">
              <a:buClr>
                <a:srgbClr val="000000"/>
              </a:buClr>
              <a:buSzPts val="1050"/>
            </a:pPr>
            <a:r>
              <a:rPr lang="en-GB" sz="800">
                <a:solidFill>
                  <a:schemeClr val="dk1"/>
                </a:solidFill>
              </a:rPr>
              <a:t>(</a:t>
            </a:r>
            <a:r>
              <a:rPr lang="en-GB" sz="800" err="1">
                <a:solidFill>
                  <a:schemeClr val="dk1"/>
                </a:solidFill>
              </a:rPr>
              <a:t>na</a:t>
            </a:r>
            <a:r>
              <a:rPr lang="en-GB" sz="800">
                <a:solidFill>
                  <a:schemeClr val="dk1"/>
                </a:solidFill>
              </a:rPr>
              <a:t> de </a:t>
            </a:r>
            <a:r>
              <a:rPr lang="en-GB" sz="800" err="1">
                <a:solidFill>
                  <a:schemeClr val="dk1"/>
                </a:solidFill>
              </a:rPr>
              <a:t>paasvakantie</a:t>
            </a:r>
            <a:r>
              <a:rPr lang="en-GB" sz="800">
                <a:solidFill>
                  <a:schemeClr val="dk1"/>
                </a:solidFill>
              </a:rPr>
              <a:t>)</a:t>
            </a:r>
            <a:endParaRPr sz="750">
              <a:solidFill>
                <a:schemeClr val="dk1"/>
              </a:solidFill>
            </a:endParaRPr>
          </a:p>
        </p:txBody>
      </p:sp>
      <p:sp>
        <p:nvSpPr>
          <p:cNvPr id="1109" name="Google Shape;1109;p26"/>
          <p:cNvSpPr txBox="1"/>
          <p:nvPr/>
        </p:nvSpPr>
        <p:spPr>
          <a:xfrm>
            <a:off x="3588838" y="3598788"/>
            <a:ext cx="984300" cy="308349"/>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rPr>
              <a:t>TW1</a:t>
            </a:r>
            <a:endParaRPr sz="950" b="1">
              <a:solidFill>
                <a:schemeClr val="dk1"/>
              </a:solidFill>
              <a:latin typeface="Arial"/>
              <a:ea typeface="Arial"/>
              <a:cs typeface="Arial"/>
              <a:sym typeface="Arial"/>
            </a:endParaRPr>
          </a:p>
          <a:p>
            <a:pPr algn="ctr"/>
            <a:r>
              <a:rPr lang="en-GB" sz="800" b="1">
                <a:solidFill>
                  <a:schemeClr val="dk1"/>
                </a:solidFill>
              </a:rPr>
              <a:t>do 16 </a:t>
            </a:r>
            <a:r>
              <a:rPr lang="en-GB" sz="800" b="1" err="1">
                <a:solidFill>
                  <a:schemeClr val="dk1"/>
                </a:solidFill>
              </a:rPr>
              <a:t>mei</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1110" name="Google Shape;1110;p26"/>
          <p:cNvSpPr txBox="1"/>
          <p:nvPr/>
        </p:nvSpPr>
        <p:spPr>
          <a:xfrm>
            <a:off x="5535606" y="2212839"/>
            <a:ext cx="984300" cy="3120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Start publieke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periode</a:t>
            </a:r>
            <a:endParaRPr sz="300">
              <a:solidFill>
                <a:schemeClr val="dk1"/>
              </a:solidFill>
              <a:latin typeface="Arial"/>
              <a:ea typeface="Arial"/>
              <a:cs typeface="Arial"/>
              <a:sym typeface="Arial"/>
            </a:endParaRPr>
          </a:p>
        </p:txBody>
      </p:sp>
      <p:sp>
        <p:nvSpPr>
          <p:cNvPr id="1111" name="Google Shape;1111;p26"/>
          <p:cNvSpPr txBox="1"/>
          <p:nvPr/>
        </p:nvSpPr>
        <p:spPr>
          <a:xfrm>
            <a:off x="7531828" y="2065311"/>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Eind publieke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periode</a:t>
            </a:r>
            <a:endParaRPr sz="300">
              <a:solidFill>
                <a:schemeClr val="dk1"/>
              </a:solidFill>
              <a:latin typeface="Arial"/>
              <a:ea typeface="Arial"/>
              <a:cs typeface="Arial"/>
              <a:sym typeface="Arial"/>
            </a:endParaRPr>
          </a:p>
        </p:txBody>
      </p:sp>
      <p:sp>
        <p:nvSpPr>
          <p:cNvPr id="1112" name="Google Shape;1112;p26"/>
          <p:cNvSpPr/>
          <p:nvPr/>
        </p:nvSpPr>
        <p:spPr>
          <a:xfrm rot="5400000">
            <a:off x="6836337" y="1566291"/>
            <a:ext cx="244322" cy="2160664"/>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800"/>
            </a:pPr>
            <a:endParaRPr sz="1800">
              <a:solidFill>
                <a:srgbClr val="000000"/>
              </a:solidFill>
              <a:latin typeface="Arial"/>
              <a:ea typeface="Arial"/>
              <a:cs typeface="Arial"/>
              <a:sym typeface="Arial"/>
            </a:endParaRPr>
          </a:p>
        </p:txBody>
      </p:sp>
      <p:sp>
        <p:nvSpPr>
          <p:cNvPr id="1114" name="Google Shape;1114;p26"/>
          <p:cNvSpPr/>
          <p:nvPr/>
        </p:nvSpPr>
        <p:spPr>
          <a:xfrm>
            <a:off x="1189239" y="2763826"/>
            <a:ext cx="7169100" cy="194400"/>
          </a:xfrm>
          <a:prstGeom prst="rect">
            <a:avLst/>
          </a:prstGeom>
          <a:solidFill>
            <a:srgbClr val="888484"/>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500" b="1">
                <a:solidFill>
                  <a:schemeClr val="lt1"/>
                </a:solidFill>
                <a:latin typeface="Arial"/>
                <a:ea typeface="Arial"/>
                <a:cs typeface="Arial"/>
                <a:sym typeface="Arial"/>
              </a:rPr>
              <a:t>2024</a:t>
            </a:r>
            <a:endParaRPr sz="1500" b="1">
              <a:solidFill>
                <a:schemeClr val="lt1"/>
              </a:solidFill>
              <a:latin typeface="Arial"/>
              <a:ea typeface="Arial"/>
              <a:cs typeface="Arial"/>
              <a:sym typeface="Arial"/>
            </a:endParaRPr>
          </a:p>
        </p:txBody>
      </p:sp>
      <p:sp>
        <p:nvSpPr>
          <p:cNvPr id="1115" name="Google Shape;1115;p26"/>
          <p:cNvSpPr txBox="1"/>
          <p:nvPr/>
        </p:nvSpPr>
        <p:spPr>
          <a:xfrm>
            <a:off x="6953417" y="2958006"/>
            <a:ext cx="746786" cy="194072"/>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err="1">
                <a:solidFill>
                  <a:schemeClr val="dk1"/>
                </a:solidFill>
                <a:latin typeface="Arial"/>
                <a:ea typeface="Arial"/>
                <a:cs typeface="Arial"/>
                <a:sym typeface="Arial"/>
              </a:rPr>
              <a:t>september</a:t>
            </a:r>
            <a:endParaRPr sz="1300">
              <a:solidFill>
                <a:srgbClr val="000000"/>
              </a:solidFill>
              <a:latin typeface="Arial"/>
              <a:ea typeface="Arial"/>
              <a:cs typeface="Arial"/>
              <a:sym typeface="Arial"/>
            </a:endParaRPr>
          </a:p>
        </p:txBody>
      </p:sp>
      <p:sp>
        <p:nvSpPr>
          <p:cNvPr id="1116" name="Google Shape;1116;p26"/>
          <p:cNvSpPr txBox="1"/>
          <p:nvPr/>
        </p:nvSpPr>
        <p:spPr>
          <a:xfrm>
            <a:off x="2112388" y="3507888"/>
            <a:ext cx="984300" cy="7383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latin typeface="Arial"/>
                <a:ea typeface="Arial"/>
                <a:cs typeface="Arial"/>
                <a:sym typeface="Arial"/>
              </a:rPr>
              <a:t>BW </a:t>
            </a:r>
            <a:r>
              <a:rPr lang="en-GB" sz="900">
                <a:solidFill>
                  <a:schemeClr val="dk1"/>
                </a:solidFill>
                <a:latin typeface="Arial"/>
                <a:ea typeface="Arial"/>
                <a:cs typeface="Arial"/>
                <a:sym typeface="Arial"/>
              </a:rPr>
              <a:t>(</a:t>
            </a:r>
            <a:r>
              <a:rPr lang="en-GB" sz="900" err="1">
                <a:solidFill>
                  <a:schemeClr val="dk1"/>
                </a:solidFill>
                <a:latin typeface="Arial"/>
                <a:ea typeface="Arial"/>
                <a:cs typeface="Arial"/>
                <a:sym typeface="Arial"/>
              </a:rPr>
              <a:t>fysiek</a:t>
            </a:r>
            <a:r>
              <a:rPr lang="en-GB" sz="900">
                <a:solidFill>
                  <a:schemeClr val="dk1"/>
                </a:solidFill>
                <a:latin typeface="Arial"/>
                <a:ea typeface="Arial"/>
                <a:cs typeface="Arial"/>
                <a:sym typeface="Arial"/>
              </a:rPr>
              <a:t>)</a:t>
            </a:r>
            <a:endParaRPr sz="900">
              <a:solidFill>
                <a:schemeClr val="dk1"/>
              </a:solidFill>
              <a:latin typeface="Arial"/>
              <a:ea typeface="Arial"/>
              <a:cs typeface="Arial"/>
              <a:sym typeface="Arial"/>
            </a:endParaRPr>
          </a:p>
          <a:p>
            <a:pPr algn="ctr">
              <a:buSzPts val="1050"/>
            </a:pPr>
            <a:r>
              <a:rPr lang="en-GB" sz="800" b="1">
                <a:solidFill>
                  <a:schemeClr val="dk1"/>
                </a:solidFill>
              </a:rPr>
              <a:t>ma 4 </a:t>
            </a:r>
            <a:r>
              <a:rPr lang="en-GB" sz="800" b="1" err="1">
                <a:solidFill>
                  <a:schemeClr val="dk1"/>
                </a:solidFill>
              </a:rPr>
              <a:t>maart</a:t>
            </a:r>
            <a:endParaRPr lang="en-GB" sz="800" b="1" err="1">
              <a:solidFill>
                <a:schemeClr val="dk1"/>
              </a:solidFill>
              <a:highlight>
                <a:srgbClr val="FFF200"/>
              </a:highlight>
            </a:endParaRPr>
          </a:p>
        </p:txBody>
      </p:sp>
      <p:sp>
        <p:nvSpPr>
          <p:cNvPr id="1117" name="Google Shape;1117;p26"/>
          <p:cNvSpPr txBox="1"/>
          <p:nvPr/>
        </p:nvSpPr>
        <p:spPr>
          <a:xfrm>
            <a:off x="4540600" y="1860017"/>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rPr>
              <a:t>TW2</a:t>
            </a:r>
            <a:endParaRPr sz="950" b="1">
              <a:solidFill>
                <a:schemeClr val="dk1"/>
              </a:solidFill>
              <a:latin typeface="Arial"/>
              <a:ea typeface="Arial"/>
              <a:cs typeface="Arial"/>
              <a:sym typeface="Arial"/>
            </a:endParaRPr>
          </a:p>
          <a:p>
            <a:pPr algn="ctr">
              <a:buSzPts val="1050"/>
            </a:pPr>
            <a:r>
              <a:rPr lang="en-GB" sz="800" b="1">
                <a:solidFill>
                  <a:schemeClr val="dk1"/>
                </a:solidFill>
              </a:rPr>
              <a:t>di 11 </a:t>
            </a:r>
            <a:r>
              <a:rPr lang="en-GB" sz="800" b="1" err="1">
                <a:solidFill>
                  <a:schemeClr val="dk1"/>
                </a:solidFill>
              </a:rPr>
              <a:t>juni</a:t>
            </a:r>
            <a:endParaRPr sz="800" b="1">
              <a:solidFill>
                <a:schemeClr val="dk1"/>
              </a:solidFill>
            </a:endParaRPr>
          </a:p>
        </p:txBody>
      </p:sp>
      <p:sp>
        <p:nvSpPr>
          <p:cNvPr id="1118" name="Google Shape;1118;p26"/>
          <p:cNvSpPr txBox="1"/>
          <p:nvPr/>
        </p:nvSpPr>
        <p:spPr>
          <a:xfrm>
            <a:off x="7649334" y="2947488"/>
            <a:ext cx="709005"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oktober</a:t>
            </a:r>
            <a:endParaRPr sz="900" b="1">
              <a:solidFill>
                <a:schemeClr val="lt1"/>
              </a:solidFill>
              <a:latin typeface="Arial"/>
              <a:ea typeface="Arial"/>
              <a:cs typeface="Arial"/>
              <a:sym typeface="Arial"/>
            </a:endParaRPr>
          </a:p>
        </p:txBody>
      </p:sp>
      <p:sp>
        <p:nvSpPr>
          <p:cNvPr id="1119" name="Google Shape;1119;p26"/>
          <p:cNvSpPr txBox="1"/>
          <p:nvPr/>
        </p:nvSpPr>
        <p:spPr>
          <a:xfrm>
            <a:off x="5086481" y="3596947"/>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38" b="1" dirty="0">
                <a:solidFill>
                  <a:schemeClr val="dk1"/>
                </a:solidFill>
              </a:rPr>
              <a:t>TW3</a:t>
            </a:r>
            <a:endParaRPr lang="en-GB" sz="938" dirty="0">
              <a:solidFill>
                <a:schemeClr val="dk1"/>
              </a:solidFill>
              <a:latin typeface="Arial"/>
              <a:ea typeface="Arial"/>
              <a:cs typeface="Arial"/>
            </a:endParaRPr>
          </a:p>
          <a:p>
            <a:pPr algn="ctr"/>
            <a:r>
              <a:rPr lang="en-GB" sz="788" b="1" dirty="0">
                <a:solidFill>
                  <a:schemeClr val="dk1"/>
                </a:solidFill>
              </a:rPr>
              <a:t>Di 2 </a:t>
            </a:r>
            <a:r>
              <a:rPr lang="en-GB" sz="788" b="1" dirty="0" err="1">
                <a:solidFill>
                  <a:schemeClr val="dk1"/>
                </a:solidFill>
              </a:rPr>
              <a:t>juli</a:t>
            </a:r>
            <a:endParaRPr sz="788" dirty="0">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2" y="103858"/>
            <a:ext cx="620072" cy="620072"/>
          </a:xfrm>
          <a:prstGeom prst="rect">
            <a:avLst/>
          </a:prstGeom>
          <a:noFill/>
          <a:ln>
            <a:noFill/>
          </a:ln>
        </p:spPr>
      </p:pic>
      <p:cxnSp>
        <p:nvCxnSpPr>
          <p:cNvPr id="1122" name="Google Shape;1122;p26"/>
          <p:cNvCxnSpPr/>
          <p:nvPr/>
        </p:nvCxnSpPr>
        <p:spPr>
          <a:xfrm flipH="1">
            <a:off x="5575497" y="3157538"/>
            <a:ext cx="3300" cy="343200"/>
          </a:xfrm>
          <a:prstGeom prst="straightConnector1">
            <a:avLst/>
          </a:prstGeom>
          <a:noFill/>
          <a:ln w="12700" cap="sq" cmpd="sng">
            <a:solidFill>
              <a:srgbClr val="454034"/>
            </a:solidFill>
            <a:prstDash val="solid"/>
            <a:round/>
            <a:headEnd type="none" w="sm" len="sm"/>
            <a:tailEnd type="oval" w="med" len="med"/>
          </a:ln>
        </p:spPr>
      </p:cxnSp>
      <p:sp>
        <p:nvSpPr>
          <p:cNvPr id="1123" name="Google Shape;1123;p26"/>
          <p:cNvSpPr/>
          <p:nvPr/>
        </p:nvSpPr>
        <p:spPr>
          <a:xfrm>
            <a:off x="5695752" y="1599570"/>
            <a:ext cx="750933" cy="301758"/>
          </a:xfrm>
          <a:prstGeom prst="flowChartProcess">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000" err="1">
                <a:solidFill>
                  <a:srgbClr val="1B1A1A"/>
                </a:solidFill>
              </a:rPr>
              <a:t>Vandaag</a:t>
            </a:r>
            <a:endParaRPr lang="en-GB" sz="1000" err="1">
              <a:solidFill>
                <a:srgbClr val="1B1A1A"/>
              </a:solidFill>
              <a:latin typeface="Arial"/>
              <a:ea typeface="Arial"/>
              <a:cs typeface="Arial"/>
            </a:endParaRPr>
          </a:p>
        </p:txBody>
      </p:sp>
    </p:spTree>
    <p:extLst>
      <p:ext uri="{BB962C8B-B14F-4D97-AF65-F5344CB8AC3E}">
        <p14:creationId xmlns:p14="http://schemas.microsoft.com/office/powerpoint/2010/main" val="3482667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1E3E8E6-4F75-8207-E924-5C9EF653A066}"/>
            </a:ext>
          </a:extLst>
        </p:cNvPr>
        <p:cNvGrpSpPr/>
        <p:nvPr/>
      </p:nvGrpSpPr>
      <p:grpSpPr>
        <a:xfrm>
          <a:off x="0" y="0"/>
          <a:ext cx="0" cy="0"/>
          <a:chOff x="0" y="0"/>
          <a:chExt cx="0" cy="0"/>
        </a:xfrm>
      </p:grpSpPr>
      <p:sp>
        <p:nvSpPr>
          <p:cNvPr id="741" name="Google Shape;741;g21736e2d9d9_0_0">
            <a:extLst>
              <a:ext uri="{FF2B5EF4-FFF2-40B4-BE49-F238E27FC236}">
                <a16:creationId xmlns:a16="http://schemas.microsoft.com/office/drawing/2014/main" id="{73111616-4A78-10C3-BB3D-8F8B4FB9ECA5}"/>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r>
              <a:rPr lang="en-GB" sz="2800" b="1" dirty="0" err="1"/>
              <a:t>Thematische</a:t>
            </a:r>
            <a:r>
              <a:rPr lang="en-GB" sz="2800" b="1" dirty="0"/>
              <a:t> </a:t>
            </a:r>
            <a:r>
              <a:rPr lang="en-GB" sz="2800" b="1" dirty="0" err="1"/>
              <a:t>werkgroep</a:t>
            </a:r>
            <a:r>
              <a:rPr lang="en-GB" sz="2800" b="1" dirty="0"/>
              <a:t> 3</a:t>
            </a:r>
            <a:endParaRPr lang="en-US" sz="1200" dirty="0"/>
          </a:p>
        </p:txBody>
      </p:sp>
      <p:sp>
        <p:nvSpPr>
          <p:cNvPr id="771" name="Google Shape;771;g21736e2d9d9_0_0">
            <a:extLst>
              <a:ext uri="{FF2B5EF4-FFF2-40B4-BE49-F238E27FC236}">
                <a16:creationId xmlns:a16="http://schemas.microsoft.com/office/drawing/2014/main" id="{9CABDA34-9FB5-661A-A871-F5DE1926F0AA}"/>
              </a:ext>
            </a:extLst>
          </p:cNvPr>
          <p:cNvSpPr txBox="1"/>
          <p:nvPr/>
        </p:nvSpPr>
        <p:spPr>
          <a:xfrm>
            <a:off x="683451" y="1239800"/>
            <a:ext cx="7886700" cy="982500"/>
          </a:xfrm>
          <a:prstGeom prst="rect">
            <a:avLst/>
          </a:prstGeom>
          <a:noFill/>
          <a:ln>
            <a:noFill/>
          </a:ln>
        </p:spPr>
        <p:txBody>
          <a:bodyPr spcFirstLastPara="1" wrap="square" lIns="68550" tIns="34275" rIns="68550" bIns="34275" anchor="t" anchorCtr="0">
            <a:noAutofit/>
          </a:bodyPr>
          <a:lstStyle/>
          <a:p>
            <a:pPr algn="ctr"/>
            <a:r>
              <a:rPr lang="en-GB" sz="1800" b="0" i="0" u="none" strike="noStrike" cap="none" dirty="0" err="1">
                <a:solidFill>
                  <a:srgbClr val="000000"/>
                </a:solidFill>
                <a:latin typeface="Arial"/>
                <a:ea typeface="Arial"/>
                <a:cs typeface="Arial"/>
                <a:sym typeface="Arial"/>
              </a:rPr>
              <a:t>Thematische</a:t>
            </a:r>
            <a:r>
              <a:rPr lang="en-GB" sz="1800" dirty="0"/>
              <a:t> </a:t>
            </a:r>
            <a:r>
              <a:rPr lang="en-GB" sz="1800" dirty="0" err="1"/>
              <a:t>werkgroep</a:t>
            </a:r>
            <a:r>
              <a:rPr lang="en-GB" sz="1800" dirty="0"/>
              <a:t> 3 </a:t>
            </a:r>
            <a:r>
              <a:rPr lang="en-GB" sz="1800" dirty="0" err="1"/>
              <a:t>vindt</a:t>
            </a:r>
            <a:r>
              <a:rPr lang="en-GB" sz="1800" dirty="0"/>
              <a:t> </a:t>
            </a:r>
            <a:r>
              <a:rPr lang="en-GB" sz="1800" dirty="0" err="1"/>
              <a:t>plaats</a:t>
            </a:r>
            <a:r>
              <a:rPr lang="en-GB" sz="1800" dirty="0"/>
              <a:t> op </a:t>
            </a:r>
            <a:r>
              <a:rPr lang="en-GB" sz="1800" b="1" dirty="0" err="1"/>
              <a:t>dinsdag</a:t>
            </a:r>
            <a:r>
              <a:rPr lang="en-GB" sz="1800" b="1" dirty="0"/>
              <a:t> 2 </a:t>
            </a:r>
            <a:r>
              <a:rPr lang="en-GB" sz="1800" b="1" dirty="0" err="1"/>
              <a:t>juli</a:t>
            </a:r>
            <a:r>
              <a:rPr lang="en-GB" sz="1800" b="1" i="0" u="none" strike="noStrike" cap="none" dirty="0">
                <a:solidFill>
                  <a:srgbClr val="000000"/>
                </a:solidFill>
                <a:latin typeface="Arial"/>
                <a:ea typeface="Arial"/>
                <a:cs typeface="Arial"/>
                <a:sym typeface="Arial"/>
              </a:rPr>
              <a:t>: </a:t>
            </a:r>
            <a:r>
              <a:rPr lang="en-GB" sz="1800" b="1" dirty="0"/>
              <a:t>13:30 </a:t>
            </a:r>
            <a:r>
              <a:rPr lang="en-GB" sz="1800" b="1" i="0" u="none" strike="noStrike" cap="none" dirty="0">
                <a:solidFill>
                  <a:srgbClr val="000000"/>
                </a:solidFill>
                <a:latin typeface="Arial"/>
                <a:ea typeface="Arial"/>
                <a:cs typeface="Arial"/>
                <a:sym typeface="Arial"/>
              </a:rPr>
              <a:t>– </a:t>
            </a:r>
            <a:r>
              <a:rPr lang="en-GB" sz="1800" b="1" dirty="0"/>
              <a:t>16:30.</a:t>
            </a:r>
            <a:endParaRPr lang="en-GB" sz="1800" dirty="0"/>
          </a:p>
          <a:p>
            <a:pPr algn="ctr"/>
            <a:r>
              <a:rPr lang="en-GB" sz="1800" dirty="0">
                <a:hlinkClick r:id="rId3"/>
              </a:rPr>
              <a:t>Schrijf u in via deze link.</a:t>
            </a:r>
            <a:endParaRPr lang="en-GB" sz="1800" dirty="0">
              <a:solidFill>
                <a:srgbClr val="3C96BE"/>
              </a:solidFill>
            </a:endParaRPr>
          </a:p>
        </p:txBody>
      </p:sp>
      <p:pic>
        <p:nvPicPr>
          <p:cNvPr id="3" name="Picture 2" descr="A screenshot of a website&#10;&#10;Description automatically generated">
            <a:extLst>
              <a:ext uri="{FF2B5EF4-FFF2-40B4-BE49-F238E27FC236}">
                <a16:creationId xmlns:a16="http://schemas.microsoft.com/office/drawing/2014/main" id="{EC97128B-E9AB-AC11-DF1F-D42164B62904}"/>
              </a:ext>
            </a:extLst>
          </p:cNvPr>
          <p:cNvPicPr>
            <a:picLocks noChangeAspect="1"/>
          </p:cNvPicPr>
          <p:nvPr/>
        </p:nvPicPr>
        <p:blipFill>
          <a:blip r:embed="rId4"/>
          <a:stretch>
            <a:fillRect/>
          </a:stretch>
        </p:blipFill>
        <p:spPr>
          <a:xfrm>
            <a:off x="1413710" y="1917670"/>
            <a:ext cx="6316579" cy="2977540"/>
          </a:xfrm>
          <a:prstGeom prst="rect">
            <a:avLst/>
          </a:prstGeom>
        </p:spPr>
      </p:pic>
    </p:spTree>
    <p:extLst>
      <p:ext uri="{BB962C8B-B14F-4D97-AF65-F5344CB8AC3E}">
        <p14:creationId xmlns:p14="http://schemas.microsoft.com/office/powerpoint/2010/main" val="164944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35BD1997-8FE7-6A0A-6342-110207A7B7D8}"/>
            </a:ext>
          </a:extLst>
        </p:cNvPr>
        <p:cNvGrpSpPr/>
        <p:nvPr/>
      </p:nvGrpSpPr>
      <p:grpSpPr>
        <a:xfrm>
          <a:off x="0" y="0"/>
          <a:ext cx="0" cy="0"/>
          <a:chOff x="0" y="0"/>
          <a:chExt cx="0" cy="0"/>
        </a:xfrm>
      </p:grpSpPr>
      <p:sp>
        <p:nvSpPr>
          <p:cNvPr id="776" name="Google Shape;776;p36">
            <a:extLst>
              <a:ext uri="{FF2B5EF4-FFF2-40B4-BE49-F238E27FC236}">
                <a16:creationId xmlns:a16="http://schemas.microsoft.com/office/drawing/2014/main" id="{47BF5CCF-5046-6A5D-3801-A74015A5A518}"/>
              </a:ext>
            </a:extLst>
          </p:cNvPr>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a:extLst>
              <a:ext uri="{FF2B5EF4-FFF2-40B4-BE49-F238E27FC236}">
                <a16:creationId xmlns:a16="http://schemas.microsoft.com/office/drawing/2014/main" id="{2DAE19CE-33E9-F018-2160-0C0C7BCF6648}"/>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a:extLst>
              <a:ext uri="{FF2B5EF4-FFF2-40B4-BE49-F238E27FC236}">
                <a16:creationId xmlns:a16="http://schemas.microsoft.com/office/drawing/2014/main" id="{33486479-B780-C280-8CCE-2430A17234B4}"/>
              </a:ext>
            </a:extLst>
          </p:cNvPr>
          <p:cNvSpPr txBox="1"/>
          <p:nvPr/>
        </p:nvSpPr>
        <p:spPr>
          <a:xfrm>
            <a:off x="689075" y="2439475"/>
            <a:ext cx="3766200" cy="12772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dk1"/>
                </a:solidFill>
                <a:latin typeface="Arial"/>
                <a:ea typeface="Arial"/>
                <a:cs typeface="Arial"/>
                <a:sym typeface="Arial"/>
              </a:rPr>
              <a:t>Feedback kan per e-mail worden gegeven aan de volgende personen:</a:t>
            </a:r>
            <a:endParaRPr lang="nl-BE" sz="1400" b="0" i="0" u="none" strike="noStrike" cap="none" dirty="0">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dirty="0">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dirty="0">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dirty="0">
              <a:solidFill>
                <a:schemeClr val="hlink"/>
              </a:solidFill>
              <a:latin typeface="Arial"/>
              <a:ea typeface="Arial"/>
              <a:cs typeface="Arial"/>
            </a:endParaRPr>
          </a:p>
          <a:p>
            <a:pPr marL="285750" indent="-279400">
              <a:buSzPts val="1500"/>
              <a:buFont typeface="Arial"/>
              <a:buChar char="•"/>
            </a:pPr>
            <a:r>
              <a:rPr lang="nl-BE" sz="1500" dirty="0">
                <a:solidFill>
                  <a:srgbClr val="3C96BE"/>
                </a:solidFill>
                <a:hlinkClick r:id="rId5">
                  <a:extLst>
                    <a:ext uri="{A12FA001-AC4F-418D-AE19-62706E023703}">
                      <ahyp:hlinkClr xmlns:ahyp="http://schemas.microsoft.com/office/drawing/2018/hyperlinkcolor" val="tx"/>
                    </a:ext>
                  </a:extLst>
                </a:hlinkClick>
              </a:rPr>
              <a:t>aline.verbrugge@vlaanderen.be</a:t>
            </a:r>
            <a:r>
              <a:rPr lang="nl-BE" sz="1500" dirty="0">
                <a:solidFill>
                  <a:srgbClr val="3C96BE"/>
                </a:solidFill>
              </a:rPr>
              <a:t> </a:t>
            </a:r>
            <a:endParaRPr lang="nl-BE" dirty="0">
              <a:solidFill>
                <a:srgbClr val="3C96BE"/>
              </a:solidFill>
            </a:endParaRPr>
          </a:p>
        </p:txBody>
      </p:sp>
      <p:sp>
        <p:nvSpPr>
          <p:cNvPr id="779" name="Google Shape;779;p36">
            <a:extLst>
              <a:ext uri="{FF2B5EF4-FFF2-40B4-BE49-F238E27FC236}">
                <a16:creationId xmlns:a16="http://schemas.microsoft.com/office/drawing/2014/main" id="{1F1D5D74-CE1C-3435-877B-E8D82A9D2991}"/>
              </a:ext>
            </a:extLst>
          </p:cNvPr>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a:extLst>
              <a:ext uri="{FF2B5EF4-FFF2-40B4-BE49-F238E27FC236}">
                <a16:creationId xmlns:a16="http://schemas.microsoft.com/office/drawing/2014/main" id="{67454E80-0552-5345-A8B7-3F860513C2F5}"/>
              </a:ext>
            </a:extLst>
          </p:cNvPr>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781" name="Google Shape;781;p36">
            <a:extLst>
              <a:ext uri="{FF2B5EF4-FFF2-40B4-BE49-F238E27FC236}">
                <a16:creationId xmlns:a16="http://schemas.microsoft.com/office/drawing/2014/main" id="{2D57FF50-D408-50E7-39CB-EB4A07F3E6BC}"/>
              </a:ext>
            </a:extLst>
          </p:cNvPr>
          <p:cNvSpPr txBox="1"/>
          <p:nvPr/>
        </p:nvSpPr>
        <p:spPr>
          <a:xfrm>
            <a:off x="5114200" y="2289350"/>
            <a:ext cx="3401100" cy="1815841"/>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dirty="0">
                <a:solidFill>
                  <a:schemeClr val="lt1"/>
                </a:solidFill>
                <a:latin typeface="Arial"/>
                <a:ea typeface="Arial"/>
                <a:cs typeface="Arial"/>
                <a:sym typeface="Arial"/>
              </a:rPr>
              <a:t>Feedback/input kan gegeven worden via GitHub</a:t>
            </a:r>
            <a:r>
              <a:rPr lang="nl-BE" sz="1600" dirty="0">
                <a:solidFill>
                  <a:schemeClr val="lt1"/>
                </a:solidFill>
              </a:rPr>
              <a:t>.</a:t>
            </a:r>
            <a:endParaRPr lang="nl-BE" sz="1600" b="0" i="0" u="none" strike="noStrike" cap="none" dirty="0">
              <a:solidFill>
                <a:schemeClr val="lt1"/>
              </a:solidFill>
              <a:latin typeface="Arial"/>
              <a:ea typeface="Arial"/>
              <a:cs typeface="Arial"/>
            </a:endParaRPr>
          </a:p>
          <a:p>
            <a:pPr>
              <a:buSzPts val="1600"/>
            </a:pPr>
            <a:r>
              <a:rPr lang="en-US" sz="1600" dirty="0">
                <a:solidFill>
                  <a:schemeClr val="lt1"/>
                </a:solidFill>
                <a:hlinkClick r:id="rId7">
                  <a:extLst>
                    <a:ext uri="{A12FA001-AC4F-418D-AE19-62706E023703}">
                      <ahyp:hlinkClr xmlns:ahyp="http://schemas.microsoft.com/office/drawing/2018/hyperlinkcolor" val="tx"/>
                    </a:ext>
                  </a:extLst>
                </a:hlinkClick>
              </a:rPr>
              <a:t>https://github.com/Informatievlaanderen/OSLOthema-schuldbeheer/issues</a:t>
            </a:r>
            <a:r>
              <a:rPr lang="en-US" sz="1600" dirty="0">
                <a:solidFill>
                  <a:schemeClr val="lt1"/>
                </a:solidFill>
              </a:rPr>
              <a:t> </a:t>
            </a:r>
            <a:endParaRPr lang="nl-BE" dirty="0">
              <a:solidFill>
                <a:schemeClr val="lt1"/>
              </a:solidFill>
            </a:endParaRPr>
          </a:p>
          <a:p>
            <a:pPr>
              <a:buSzPts val="1600"/>
            </a:pPr>
            <a:endParaRPr lang="nl-BE" sz="1600" dirty="0">
              <a:solidFill>
                <a:schemeClr val="lt1"/>
              </a:solidFil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chemeClr val="lt1"/>
                </a:solidFill>
                <a:latin typeface="Arial"/>
                <a:ea typeface="Arial"/>
                <a:cs typeface="Arial"/>
                <a:sym typeface="Arial"/>
              </a:rPr>
              <a:t>Via het aanmaken van </a:t>
            </a:r>
            <a:r>
              <a:rPr lang="nl-BE" sz="1600" b="1" i="0" u="none" strike="noStrike" cap="none" dirty="0">
                <a:solidFill>
                  <a:schemeClr val="lt1"/>
                </a:solidFill>
                <a:latin typeface="Arial"/>
                <a:ea typeface="Arial"/>
                <a:cs typeface="Arial"/>
                <a:sym typeface="Arial"/>
              </a:rPr>
              <a:t>issues</a:t>
            </a:r>
            <a:endParaRPr lang="nl-BE" sz="1400" b="1" i="0" u="none" strike="noStrike" cap="none" dirty="0">
              <a:solidFill>
                <a:schemeClr val="lt1"/>
              </a:solidFill>
              <a:latin typeface="Arial"/>
              <a:ea typeface="Arial"/>
              <a:cs typeface="Arial"/>
            </a:endParaRPr>
          </a:p>
        </p:txBody>
      </p:sp>
      <p:sp>
        <p:nvSpPr>
          <p:cNvPr id="782" name="Google Shape;782;p36">
            <a:extLst>
              <a:ext uri="{FF2B5EF4-FFF2-40B4-BE49-F238E27FC236}">
                <a16:creationId xmlns:a16="http://schemas.microsoft.com/office/drawing/2014/main" id="{2BDECB08-8F29-AC33-D07A-F95FC2B1101E}"/>
              </a:ext>
            </a:extLst>
          </p:cNvPr>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Feedback &amp; Samenwerking OSLO</a:t>
            </a:r>
            <a:endParaRPr lang="nl-BE" sz="1200" b="0" i="0" u="none" strike="noStrike" cap="none" dirty="0">
              <a:solidFill>
                <a:srgbClr val="000000"/>
              </a:solidFill>
              <a:latin typeface="Arial"/>
              <a:ea typeface="Arial"/>
              <a:cs typeface="Arial"/>
            </a:endParaRPr>
          </a:p>
        </p:txBody>
      </p:sp>
      <p:sp>
        <p:nvSpPr>
          <p:cNvPr id="783" name="Google Shape;783;p36">
            <a:extLst>
              <a:ext uri="{FF2B5EF4-FFF2-40B4-BE49-F238E27FC236}">
                <a16:creationId xmlns:a16="http://schemas.microsoft.com/office/drawing/2014/main" id="{DAF99643-5935-1A73-BFDF-482226D2F725}"/>
              </a:ext>
            </a:extLst>
          </p:cNvPr>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14910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81">
          <a:extLst>
            <a:ext uri="{FF2B5EF4-FFF2-40B4-BE49-F238E27FC236}">
              <a16:creationId xmlns:a16="http://schemas.microsoft.com/office/drawing/2014/main" id="{A11C293F-84CB-4DD4-9BEA-FEC57355D68E}"/>
            </a:ext>
          </a:extLst>
        </p:cNvPr>
        <p:cNvGrpSpPr/>
        <p:nvPr/>
      </p:nvGrpSpPr>
      <p:grpSpPr>
        <a:xfrm>
          <a:off x="0" y="0"/>
          <a:ext cx="0" cy="0"/>
          <a:chOff x="0" y="0"/>
          <a:chExt cx="0" cy="0"/>
        </a:xfrm>
      </p:grpSpPr>
      <p:pic>
        <p:nvPicPr>
          <p:cNvPr id="3682" name="Google Shape;3682;g279126f208c_0_433">
            <a:extLst>
              <a:ext uri="{FF2B5EF4-FFF2-40B4-BE49-F238E27FC236}">
                <a16:creationId xmlns:a16="http://schemas.microsoft.com/office/drawing/2014/main" id="{A0F74AA8-5A39-AD1F-A7E4-AA1025ECB506}"/>
              </a:ext>
            </a:extLst>
          </p:cNvPr>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a:extLst>
              <a:ext uri="{FF2B5EF4-FFF2-40B4-BE49-F238E27FC236}">
                <a16:creationId xmlns:a16="http://schemas.microsoft.com/office/drawing/2014/main" id="{D90BBEC4-F6C6-A162-233C-158F27DFB2FC}"/>
              </a:ext>
            </a:extLst>
          </p:cNvPr>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a:extLst>
              <a:ext uri="{FF2B5EF4-FFF2-40B4-BE49-F238E27FC236}">
                <a16:creationId xmlns:a16="http://schemas.microsoft.com/office/drawing/2014/main" id="{2A712C9A-B768-CFFA-4A38-B2B94B354C18}"/>
              </a:ext>
            </a:extLst>
          </p:cNvPr>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a:extLst>
              <a:ext uri="{FF2B5EF4-FFF2-40B4-BE49-F238E27FC236}">
                <a16:creationId xmlns:a16="http://schemas.microsoft.com/office/drawing/2014/main" id="{FF4FE82D-949E-EB80-3B9D-CE1DC448AD66}"/>
              </a:ext>
            </a:extLst>
          </p:cNvPr>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a:extLst>
              <a:ext uri="{FF2B5EF4-FFF2-40B4-BE49-F238E27FC236}">
                <a16:creationId xmlns:a16="http://schemas.microsoft.com/office/drawing/2014/main" id="{CA853202-5A87-D857-A3E5-05988C042AB3}"/>
              </a:ext>
            </a:extLst>
          </p:cNvPr>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8750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90">
          <a:extLst>
            <a:ext uri="{FF2B5EF4-FFF2-40B4-BE49-F238E27FC236}">
              <a16:creationId xmlns:a16="http://schemas.microsoft.com/office/drawing/2014/main" id="{534D7CA0-DF48-0852-39EA-75B0994443E3}"/>
            </a:ext>
          </a:extLst>
        </p:cNvPr>
        <p:cNvGrpSpPr/>
        <p:nvPr/>
      </p:nvGrpSpPr>
      <p:grpSpPr>
        <a:xfrm>
          <a:off x="0" y="0"/>
          <a:ext cx="0" cy="0"/>
          <a:chOff x="0" y="0"/>
          <a:chExt cx="0" cy="0"/>
        </a:xfrm>
      </p:grpSpPr>
      <p:sp>
        <p:nvSpPr>
          <p:cNvPr id="3691" name="Google Shape;3691;g279126f208c_0_441">
            <a:extLst>
              <a:ext uri="{FF2B5EF4-FFF2-40B4-BE49-F238E27FC236}">
                <a16:creationId xmlns:a16="http://schemas.microsoft.com/office/drawing/2014/main" id="{96DC379D-169E-5AC0-9CFE-4FA78E2B1DC7}"/>
              </a:ext>
            </a:extLst>
          </p:cNvPr>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a:extLst>
              <a:ext uri="{FF2B5EF4-FFF2-40B4-BE49-F238E27FC236}">
                <a16:creationId xmlns:a16="http://schemas.microsoft.com/office/drawing/2014/main" id="{DAB21AA8-0EC9-4DEE-9538-B01F6E19CE18}"/>
              </a:ext>
            </a:extLst>
          </p:cNvPr>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a:extLst>
              <a:ext uri="{FF2B5EF4-FFF2-40B4-BE49-F238E27FC236}">
                <a16:creationId xmlns:a16="http://schemas.microsoft.com/office/drawing/2014/main" id="{63F5EF32-5F67-440D-E3F0-50934BD1733A}"/>
              </a:ext>
            </a:extLst>
          </p:cNvPr>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a:extLst>
              <a:ext uri="{FF2B5EF4-FFF2-40B4-BE49-F238E27FC236}">
                <a16:creationId xmlns:a16="http://schemas.microsoft.com/office/drawing/2014/main" id="{0363E4DA-9A41-B12B-308A-C0B7FEE77DEA}"/>
              </a:ext>
            </a:extLst>
          </p:cNvPr>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099704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490"/>
        <p:cNvGrpSpPr/>
        <p:nvPr/>
      </p:nvGrpSpPr>
      <p:grpSpPr>
        <a:xfrm>
          <a:off x="0" y="0"/>
          <a:ext cx="0" cy="0"/>
          <a:chOff x="0" y="0"/>
          <a:chExt cx="0" cy="0"/>
        </a:xfrm>
      </p:grpSpPr>
      <p:sp>
        <p:nvSpPr>
          <p:cNvPr id="491" name="Google Shape;491;g29035bff720_1_0"/>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29035bff720_1_0"/>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29035bff720_1_0"/>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UML</a:t>
            </a:r>
            <a:endParaRPr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Unified Modeling Language</a:t>
            </a:r>
            <a:endParaRPr sz="3200" b="1" i="0" u="none" strike="noStrike" cap="none">
              <a:solidFill>
                <a:srgbClr val="000000"/>
              </a:solidFill>
              <a:latin typeface="Arial"/>
              <a:ea typeface="Arial"/>
              <a:cs typeface="Arial"/>
              <a:sym typeface="Arial"/>
            </a:endParaRPr>
          </a:p>
        </p:txBody>
      </p:sp>
      <p:pic>
        <p:nvPicPr>
          <p:cNvPr id="494" name="Google Shape;494;g29035bff720_1_0"/>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266844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pic>
        <p:nvPicPr>
          <p:cNvPr id="499" name="Google Shape;499;g29035bff720_1_7"/>
          <p:cNvPicPr preferRelativeResize="0"/>
          <p:nvPr/>
        </p:nvPicPr>
        <p:blipFill rotWithShape="1">
          <a:blip r:embed="rId3">
            <a:alphaModFix/>
          </a:blip>
          <a:srcRect l="954" t="1837" r="688" b="22220"/>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500" name="Google Shape;500;g29035bff720_1_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Voorbeeld</a:t>
            </a:r>
            <a:r>
              <a:rPr lang="en-GB" sz="2800" b="1" i="0" u="none" strike="noStrike" cap="none" dirty="0">
                <a:solidFill>
                  <a:srgbClr val="000000"/>
                </a:solidFill>
                <a:latin typeface="Arial"/>
                <a:ea typeface="Arial"/>
                <a:cs typeface="Arial"/>
                <a:sym typeface="Arial"/>
              </a:rPr>
              <a:t>: OSLO </a:t>
            </a:r>
            <a:r>
              <a:rPr lang="en-GB" sz="2800" b="1" i="0" u="none" strike="noStrike" cap="none" dirty="0" err="1">
                <a:solidFill>
                  <a:srgbClr val="000000"/>
                </a:solidFill>
                <a:latin typeface="Arial"/>
                <a:ea typeface="Arial"/>
                <a:cs typeface="Arial"/>
                <a:sym typeface="Arial"/>
              </a:rPr>
              <a:t>Persoon</a:t>
            </a:r>
            <a:endParaRPr lang="en-GB" sz="2800" b="1"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DDDF1495-316A-C27C-264E-809C3926A841}"/>
              </a:ext>
            </a:extLst>
          </p:cNvPr>
          <p:cNvSpPr/>
          <p:nvPr/>
        </p:nvSpPr>
        <p:spPr>
          <a:xfrm>
            <a:off x="3468478" y="1962650"/>
            <a:ext cx="741589" cy="67391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Tree>
    <p:extLst>
      <p:ext uri="{BB962C8B-B14F-4D97-AF65-F5344CB8AC3E}">
        <p14:creationId xmlns:p14="http://schemas.microsoft.com/office/powerpoint/2010/main" val="1031813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pic>
        <p:nvPicPr>
          <p:cNvPr id="505" name="Google Shape;505;g29035bff720_1_12"/>
          <p:cNvPicPr preferRelativeResize="0"/>
          <p:nvPr/>
        </p:nvPicPr>
        <p:blipFill rotWithShape="1">
          <a:blip r:embed="rId3">
            <a:alphaModFix/>
          </a:blip>
          <a:srcRect/>
          <a:stretch/>
        </p:blipFill>
        <p:spPr>
          <a:xfrm>
            <a:off x="5896675" y="863050"/>
            <a:ext cx="3029728" cy="3826551"/>
          </a:xfrm>
          <a:prstGeom prst="rect">
            <a:avLst/>
          </a:prstGeom>
          <a:noFill/>
          <a:ln w="9525" cap="flat" cmpd="sng">
            <a:solidFill>
              <a:srgbClr val="000000"/>
            </a:solidFill>
            <a:prstDash val="solid"/>
            <a:round/>
            <a:headEnd type="none" w="sm" len="sm"/>
            <a:tailEnd type="none" w="sm" len="sm"/>
          </a:ln>
        </p:spPr>
      </p:pic>
      <p:pic>
        <p:nvPicPr>
          <p:cNvPr id="506" name="Google Shape;506;g29035bff720_1_12"/>
          <p:cNvPicPr preferRelativeResize="0"/>
          <p:nvPr/>
        </p:nvPicPr>
        <p:blipFill rotWithShape="1">
          <a:blip r:embed="rId4">
            <a:alphaModFix/>
          </a:blip>
          <a:srcRect l="1116" t="2066" r="911" b="22227"/>
          <a:stretch/>
        </p:blipFill>
        <p:spPr>
          <a:xfrm>
            <a:off x="578025" y="1282750"/>
            <a:ext cx="5117776" cy="3227624"/>
          </a:xfrm>
          <a:prstGeom prst="rect">
            <a:avLst/>
          </a:prstGeom>
          <a:noFill/>
          <a:ln w="9525" cap="flat" cmpd="sng">
            <a:solidFill>
              <a:srgbClr val="000000"/>
            </a:solidFill>
            <a:prstDash val="solid"/>
            <a:round/>
            <a:headEnd type="none" w="sm" len="sm"/>
            <a:tailEnd type="none" w="sm" len="sm"/>
          </a:ln>
        </p:spPr>
      </p:pic>
      <p:sp>
        <p:nvSpPr>
          <p:cNvPr id="507" name="Google Shape;507;g29035bff720_1_12"/>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a:solidFill>
                  <a:srgbClr val="000000"/>
                </a:solidFill>
                <a:latin typeface="Arial"/>
                <a:ea typeface="Arial"/>
                <a:cs typeface="Arial"/>
                <a:sym typeface="Arial"/>
              </a:rPr>
              <a:t>UML &amp; HTML</a:t>
            </a:r>
          </a:p>
        </p:txBody>
      </p:sp>
    </p:spTree>
    <p:extLst>
      <p:ext uri="{BB962C8B-B14F-4D97-AF65-F5344CB8AC3E}">
        <p14:creationId xmlns:p14="http://schemas.microsoft.com/office/powerpoint/2010/main" val="259428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0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Wie is wie?</a:t>
            </a:r>
            <a:endParaRPr lang="en-US"/>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53439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sp>
        <p:nvSpPr>
          <p:cNvPr id="512" name="Google Shape;512;g29035bff720_1_18"/>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Basisconcepten</a:t>
            </a:r>
            <a:r>
              <a:rPr lang="en-GB" sz="2800" b="1" i="0" u="none" strike="noStrike" cap="none" dirty="0">
                <a:solidFill>
                  <a:srgbClr val="000000"/>
                </a:solidFill>
                <a:latin typeface="Arial"/>
                <a:ea typeface="Arial"/>
                <a:cs typeface="Arial"/>
                <a:sym typeface="Arial"/>
              </a:rPr>
              <a:t> UML</a:t>
            </a:r>
          </a:p>
        </p:txBody>
      </p:sp>
      <p:sp>
        <p:nvSpPr>
          <p:cNvPr id="513" name="Google Shape;513;g29035bff720_1_18"/>
          <p:cNvSpPr txBox="1"/>
          <p:nvPr/>
        </p:nvSpPr>
        <p:spPr>
          <a:xfrm>
            <a:off x="853775" y="1194625"/>
            <a:ext cx="5841600" cy="3218100"/>
          </a:xfrm>
          <a:prstGeom prst="rect">
            <a:avLst/>
          </a:prstGeom>
          <a:noFill/>
          <a:ln>
            <a:noFill/>
          </a:ln>
        </p:spPr>
        <p:txBody>
          <a:bodyPr spcFirstLastPara="1" wrap="square" lIns="91425" tIns="45700" rIns="91425" bIns="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Use Case: </a:t>
            </a:r>
            <a:r>
              <a:rPr lang="en-GB" sz="1400" b="0" i="0" u="sng" strike="noStrike" cap="none" err="1">
                <a:solidFill>
                  <a:srgbClr val="000000"/>
                </a:solidFill>
                <a:latin typeface="Arial"/>
                <a:ea typeface="Arial"/>
                <a:cs typeface="Arial"/>
                <a:sym typeface="Arial"/>
              </a:rPr>
              <a:t>Adoptie</a:t>
            </a:r>
            <a:r>
              <a:rPr lang="en-GB" sz="1400" b="0" i="0" u="sng" strike="noStrike" cap="none">
                <a:solidFill>
                  <a:srgbClr val="000000"/>
                </a:solidFill>
                <a:latin typeface="Arial"/>
                <a:ea typeface="Arial"/>
                <a:cs typeface="Arial"/>
                <a:sym typeface="Arial"/>
              </a:rPr>
              <a:t> van </a:t>
            </a:r>
            <a:r>
              <a:rPr lang="en-GB" sz="1400" b="0" i="0" u="sng" strike="noStrike" cap="none" err="1">
                <a:solidFill>
                  <a:srgbClr val="000000"/>
                </a:solidFill>
                <a:latin typeface="Arial"/>
                <a:ea typeface="Arial"/>
                <a:cs typeface="Arial"/>
                <a:sym typeface="Arial"/>
              </a:rPr>
              <a:t>een</a:t>
            </a:r>
            <a:r>
              <a:rPr lang="en-GB" sz="1400" b="0" i="0" u="sng" strike="noStrike" cap="none">
                <a:solidFill>
                  <a:srgbClr val="000000"/>
                </a:solidFill>
                <a:latin typeface="Arial"/>
                <a:ea typeface="Arial"/>
                <a:cs typeface="Arial"/>
                <a:sym typeface="Arial"/>
              </a:rPr>
              <a:t> </a:t>
            </a:r>
            <a:r>
              <a:rPr lang="en-GB" sz="1400" b="0" i="0" u="sng" strike="noStrike" cap="none" err="1">
                <a:solidFill>
                  <a:srgbClr val="000000"/>
                </a:solidFill>
                <a:latin typeface="Arial"/>
                <a:ea typeface="Arial"/>
                <a:cs typeface="Arial"/>
                <a:sym typeface="Arial"/>
              </a:rPr>
              <a:t>dier</a:t>
            </a:r>
            <a:r>
              <a:rPr lang="en-GB" sz="1400" b="0" i="0" u="sng" strike="noStrike" cap="none">
                <a:solidFill>
                  <a:srgbClr val="000000"/>
                </a:solidFill>
                <a:latin typeface="Arial"/>
                <a:ea typeface="Arial"/>
                <a:cs typeface="Arial"/>
                <a:sym typeface="Arial"/>
              </a:rPr>
              <a:t> </a:t>
            </a:r>
            <a:r>
              <a:rPr lang="en-GB" sz="1400" b="0" i="0" u="sng" strike="noStrike" cap="none" err="1">
                <a:solidFill>
                  <a:srgbClr val="000000"/>
                </a:solidFill>
                <a:latin typeface="Arial"/>
                <a:ea typeface="Arial"/>
                <a:cs typeface="Arial"/>
                <a:sym typeface="Arial"/>
              </a:rPr>
              <a:t>uit</a:t>
            </a:r>
            <a:r>
              <a:rPr lang="en-GB" sz="1400" b="0" i="0" u="sng" strike="noStrike" cap="none">
                <a:solidFill>
                  <a:srgbClr val="000000"/>
                </a:solidFill>
                <a:latin typeface="Arial"/>
                <a:ea typeface="Arial"/>
                <a:cs typeface="Arial"/>
                <a:sym typeface="Arial"/>
              </a:rPr>
              <a:t> het </a:t>
            </a:r>
            <a:r>
              <a:rPr lang="en-GB" sz="1400" b="0" i="0" u="sng" strike="noStrike" cap="none" err="1">
                <a:solidFill>
                  <a:srgbClr val="000000"/>
                </a:solidFill>
                <a:latin typeface="Arial"/>
                <a:ea typeface="Arial"/>
                <a:cs typeface="Arial"/>
                <a:sym typeface="Arial"/>
              </a:rPr>
              <a:t>asiel</a:t>
            </a:r>
            <a:r>
              <a:rPr lang="en-GB" sz="1400" b="0" i="0" u="sng" strike="noStrike" cap="none">
                <a:solidFill>
                  <a:srgbClr val="000000"/>
                </a:solidFill>
                <a:latin typeface="Arial"/>
                <a:ea typeface="Arial"/>
                <a:cs typeface="Arial"/>
                <a:sym typeface="Arial"/>
              </a:rPr>
              <a:t> door </a:t>
            </a:r>
            <a:r>
              <a:rPr lang="en-GB" sz="1400" b="0" i="0" u="sng" strike="noStrike" cap="none" err="1">
                <a:solidFill>
                  <a:srgbClr val="000000"/>
                </a:solidFill>
                <a:latin typeface="Arial"/>
                <a:ea typeface="Arial"/>
                <a:cs typeface="Arial"/>
                <a:sym typeface="Arial"/>
              </a:rPr>
              <a:t>een</a:t>
            </a:r>
            <a:r>
              <a:rPr lang="en-GB" sz="1400" b="0" i="0" u="sng" strike="noStrike" cap="none">
                <a:solidFill>
                  <a:srgbClr val="000000"/>
                </a:solidFill>
                <a:latin typeface="Arial"/>
                <a:ea typeface="Arial"/>
                <a:cs typeface="Arial"/>
                <a:sym typeface="Arial"/>
              </a:rPr>
              <a:t> </a:t>
            </a:r>
            <a:r>
              <a:rPr lang="en-GB" sz="1400" b="0" i="0" u="sng" strike="noStrike" cap="none" err="1">
                <a:solidFill>
                  <a:srgbClr val="000000"/>
                </a:solidFill>
                <a:latin typeface="Arial"/>
                <a:ea typeface="Arial"/>
                <a:cs typeface="Arial"/>
                <a:sym typeface="Arial"/>
              </a:rPr>
              <a:t>persoon</a:t>
            </a:r>
            <a:r>
              <a:rPr lang="en-GB" sz="1400" b="0" i="0" u="sng" strike="noStrike" cap="none">
                <a:solidFill>
                  <a:srgbClr val="000000"/>
                </a:solidFill>
                <a:latin typeface="Arial"/>
                <a:ea typeface="Arial"/>
                <a:cs typeface="Arial"/>
                <a:sym typeface="Arial"/>
              </a:rPr>
              <a:t>.</a:t>
            </a:r>
            <a:endParaRPr sz="1400" b="0" i="0" u="sng"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Concepten</a:t>
            </a:r>
            <a:endParaRPr sz="1400" b="0" i="0" u="none" strike="noStrike" cap="none" err="1">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Relaties</a:t>
            </a:r>
            <a:endParaRPr sz="1400" b="0" i="0" u="none" strike="noStrike" cap="none" err="1">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Associatie</a:t>
            </a:r>
            <a:endParaRPr sz="1400" b="0" i="0" u="none" strike="noStrike" cap="none" err="1">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Generalisatie</a:t>
            </a:r>
            <a:endParaRPr sz="1400" b="0" i="0" u="none" strike="noStrike" cap="none" err="1">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Aggregatie</a:t>
            </a:r>
            <a:endParaRPr sz="1400" b="0" i="0" u="none" strike="noStrike" cap="none" err="1">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GB"/>
              <a:t>Kardinaliteiten</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Attributen</a:t>
            </a:r>
            <a:endParaRPr sz="1400" b="0" i="0" u="none" strike="noStrike" cap="none" err="1">
              <a:solidFill>
                <a:srgbClr val="000000"/>
              </a:solidFill>
              <a:latin typeface="Arial"/>
              <a:ea typeface="Arial"/>
              <a:cs typeface="Arial"/>
              <a:sym typeface="Arial"/>
            </a:endParaRPr>
          </a:p>
        </p:txBody>
      </p:sp>
    </p:spTree>
    <p:extLst>
      <p:ext uri="{BB962C8B-B14F-4D97-AF65-F5344CB8AC3E}">
        <p14:creationId xmlns:p14="http://schemas.microsoft.com/office/powerpoint/2010/main" val="107387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grpSp>
        <p:nvGrpSpPr>
          <p:cNvPr id="518" name="Google Shape;518;g29035bff720_1_23"/>
          <p:cNvGrpSpPr/>
          <p:nvPr/>
        </p:nvGrpSpPr>
        <p:grpSpPr>
          <a:xfrm>
            <a:off x="1500425" y="1244963"/>
            <a:ext cx="1863000" cy="866400"/>
            <a:chOff x="1500425" y="1244963"/>
            <a:chExt cx="1863000" cy="866400"/>
          </a:xfrm>
        </p:grpSpPr>
        <p:sp>
          <p:nvSpPr>
            <p:cNvPr id="519" name="Google Shape;519;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20" name="Google Shape;520;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521" name="Google Shape;521;g29035bff720_1_23"/>
          <p:cNvGrpSpPr/>
          <p:nvPr/>
        </p:nvGrpSpPr>
        <p:grpSpPr>
          <a:xfrm>
            <a:off x="5552475" y="1244963"/>
            <a:ext cx="1863000" cy="866400"/>
            <a:chOff x="1500425" y="1244963"/>
            <a:chExt cx="1863000" cy="866400"/>
          </a:xfrm>
        </p:grpSpPr>
        <p:sp>
          <p:nvSpPr>
            <p:cNvPr id="522" name="Google Shape;522;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23" name="Google Shape;523;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524" name="Google Shape;524;g29035bff720_1_23"/>
          <p:cNvGrpSpPr/>
          <p:nvPr/>
        </p:nvGrpSpPr>
        <p:grpSpPr>
          <a:xfrm>
            <a:off x="1500425" y="3519088"/>
            <a:ext cx="1863000" cy="866400"/>
            <a:chOff x="1500425" y="1244963"/>
            <a:chExt cx="1863000" cy="866400"/>
          </a:xfrm>
        </p:grpSpPr>
        <p:sp>
          <p:nvSpPr>
            <p:cNvPr id="525" name="Google Shape;525;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26" name="Google Shape;526;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527" name="Google Shape;527;g29035bff720_1_23"/>
          <p:cNvGrpSpPr/>
          <p:nvPr/>
        </p:nvGrpSpPr>
        <p:grpSpPr>
          <a:xfrm>
            <a:off x="5552475" y="3519088"/>
            <a:ext cx="1863000" cy="866400"/>
            <a:chOff x="1500425" y="1244963"/>
            <a:chExt cx="1863000" cy="866400"/>
          </a:xfrm>
        </p:grpSpPr>
        <p:sp>
          <p:nvSpPr>
            <p:cNvPr id="528" name="Google Shape;528;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29" name="Google Shape;529;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530" name="Google Shape;530;g29035bff720_1_23"/>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Concepten</a:t>
            </a:r>
            <a:r>
              <a:rPr lang="en-GB" sz="2800" b="1" i="0" u="none" strike="noStrike" cap="none" dirty="0">
                <a:solidFill>
                  <a:srgbClr val="000000"/>
                </a:solidFill>
                <a:latin typeface="Arial"/>
                <a:ea typeface="Arial"/>
                <a:cs typeface="Arial"/>
                <a:sym typeface="Arial"/>
              </a:rPr>
              <a:t> of Klassen</a:t>
            </a:r>
          </a:p>
        </p:txBody>
      </p:sp>
    </p:spTree>
    <p:extLst>
      <p:ext uri="{BB962C8B-B14F-4D97-AF65-F5344CB8AC3E}">
        <p14:creationId xmlns:p14="http://schemas.microsoft.com/office/powerpoint/2010/main" val="2334932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cxnSp>
        <p:nvCxnSpPr>
          <p:cNvPr id="535" name="Google Shape;535;g29035bff720_1_39"/>
          <p:cNvCxnSpPr>
            <a:stCxn id="536" idx="3"/>
            <a:endCxn id="537"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538" name="Google Shape;538;g29035bff720_1_39"/>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539" name="Google Shape;539;g29035bff720_1_39"/>
          <p:cNvCxnSpPr>
            <a:stCxn id="540" idx="2"/>
            <a:endCxn id="541"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sp>
        <p:nvSpPr>
          <p:cNvPr id="542" name="Google Shape;542;g29035bff720_1_39"/>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543" name="Google Shape;543;g29035bff720_1_39"/>
          <p:cNvCxnSpPr>
            <a:stCxn id="540" idx="3"/>
            <a:endCxn id="544"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545" name="Google Shape;545;g29035bff720_1_39"/>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546" name="Google Shape;546;g29035bff720_1_39"/>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547" name="Google Shape;547;g29035bff720_1_39"/>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548" name="Google Shape;548;g29035bff720_1_39"/>
          <p:cNvCxnSpPr>
            <a:stCxn id="549" idx="0"/>
            <a:endCxn id="544"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550" name="Google Shape;550;g29035bff720_1_39"/>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551" name="Google Shape;551;g29035bff720_1_39"/>
          <p:cNvSpPr txBox="1"/>
          <p:nvPr/>
        </p:nvSpPr>
        <p:spPr>
          <a:xfrm rot="2018149">
            <a:off x="3869036" y="2592307"/>
            <a:ext cx="1405999"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552" name="Google Shape;552;g29035bff720_1_39"/>
          <p:cNvGrpSpPr/>
          <p:nvPr/>
        </p:nvGrpSpPr>
        <p:grpSpPr>
          <a:xfrm>
            <a:off x="1500425" y="1244963"/>
            <a:ext cx="1863000" cy="866400"/>
            <a:chOff x="1500425" y="1244963"/>
            <a:chExt cx="1863000" cy="866400"/>
          </a:xfrm>
        </p:grpSpPr>
        <p:sp>
          <p:nvSpPr>
            <p:cNvPr id="540" name="Google Shape;540;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53" name="Google Shape;553;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554" name="Google Shape;554;g29035bff720_1_39"/>
          <p:cNvGrpSpPr/>
          <p:nvPr/>
        </p:nvGrpSpPr>
        <p:grpSpPr>
          <a:xfrm>
            <a:off x="5552075" y="1244963"/>
            <a:ext cx="1863000" cy="866400"/>
            <a:chOff x="1500425" y="1244963"/>
            <a:chExt cx="1863000" cy="866400"/>
          </a:xfrm>
        </p:grpSpPr>
        <p:sp>
          <p:nvSpPr>
            <p:cNvPr id="544" name="Google Shape;544;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55" name="Google Shape;555;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556" name="Google Shape;556;g29035bff720_1_39"/>
          <p:cNvGrpSpPr/>
          <p:nvPr/>
        </p:nvGrpSpPr>
        <p:grpSpPr>
          <a:xfrm>
            <a:off x="1500425" y="3519088"/>
            <a:ext cx="1863000" cy="866400"/>
            <a:chOff x="1500425" y="1244963"/>
            <a:chExt cx="1863000" cy="866400"/>
          </a:xfrm>
        </p:grpSpPr>
        <p:sp>
          <p:nvSpPr>
            <p:cNvPr id="536" name="Google Shape;536;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41" name="Google Shape;541;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557" name="Google Shape;557;g29035bff720_1_39"/>
          <p:cNvGrpSpPr/>
          <p:nvPr/>
        </p:nvGrpSpPr>
        <p:grpSpPr>
          <a:xfrm>
            <a:off x="5552475" y="3519088"/>
            <a:ext cx="1863000" cy="866400"/>
            <a:chOff x="1500425" y="1244963"/>
            <a:chExt cx="1863000" cy="866400"/>
          </a:xfrm>
        </p:grpSpPr>
        <p:sp>
          <p:nvSpPr>
            <p:cNvPr id="537" name="Google Shape;537;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49" name="Google Shape;549;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558" name="Google Shape;558;g29035bff720_1_39"/>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Associatie</a:t>
            </a:r>
            <a:endParaRPr lang="en-GB" sz="2800" b="1" i="0" u="none" strike="noStrike" cap="none" dirty="0">
              <a:solidFill>
                <a:srgbClr val="000000"/>
              </a:solidFill>
              <a:latin typeface="Arial"/>
              <a:ea typeface="Arial"/>
              <a:cs typeface="Arial"/>
              <a:sym typeface="Arial"/>
            </a:endParaRPr>
          </a:p>
        </p:txBody>
      </p:sp>
      <p:cxnSp>
        <p:nvCxnSpPr>
          <p:cNvPr id="559" name="Google Shape;559;g29035bff720_1_39"/>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3710370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563"/>
        <p:cNvGrpSpPr/>
        <p:nvPr/>
      </p:nvGrpSpPr>
      <p:grpSpPr>
        <a:xfrm>
          <a:off x="0" y="0"/>
          <a:ext cx="0" cy="0"/>
          <a:chOff x="0" y="0"/>
          <a:chExt cx="0" cy="0"/>
        </a:xfrm>
      </p:grpSpPr>
      <p:sp>
        <p:nvSpPr>
          <p:cNvPr id="564" name="Google Shape;564;g29035bff720_1_67"/>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565" name="Google Shape;565;g29035bff720_1_6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Generalisatie</a:t>
            </a:r>
            <a:endParaRPr lang="en-GB" sz="2800" b="1" i="0" u="none" strike="noStrike" cap="none" dirty="0">
              <a:solidFill>
                <a:srgbClr val="000000"/>
              </a:solidFill>
              <a:latin typeface="Arial"/>
              <a:ea typeface="Arial"/>
              <a:cs typeface="Arial"/>
              <a:sym typeface="Arial"/>
            </a:endParaRPr>
          </a:p>
        </p:txBody>
      </p:sp>
      <p:grpSp>
        <p:nvGrpSpPr>
          <p:cNvPr id="566" name="Google Shape;566;g29035bff720_1_67"/>
          <p:cNvGrpSpPr/>
          <p:nvPr/>
        </p:nvGrpSpPr>
        <p:grpSpPr>
          <a:xfrm>
            <a:off x="3292775" y="1619638"/>
            <a:ext cx="1863000" cy="866400"/>
            <a:chOff x="1500425" y="1244963"/>
            <a:chExt cx="1863000" cy="866400"/>
          </a:xfrm>
        </p:grpSpPr>
        <p:sp>
          <p:nvSpPr>
            <p:cNvPr id="567" name="Google Shape;567;g29035bff720_1_6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68" name="Google Shape;568;g29035bff720_1_6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sp>
        <p:nvSpPr>
          <p:cNvPr id="569" name="Google Shape;569;g29035bff720_1_67"/>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570" name="Google Shape;570;g29035bff720_1_67"/>
          <p:cNvGrpSpPr/>
          <p:nvPr/>
        </p:nvGrpSpPr>
        <p:grpSpPr>
          <a:xfrm>
            <a:off x="2327400" y="3410913"/>
            <a:ext cx="1863000" cy="866400"/>
            <a:chOff x="1500425" y="1244963"/>
            <a:chExt cx="1863000" cy="866400"/>
          </a:xfrm>
        </p:grpSpPr>
        <p:sp>
          <p:nvSpPr>
            <p:cNvPr id="571" name="Google Shape;571;g29035bff720_1_6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72" name="Google Shape;572;g29035bff720_1_6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Hond</a:t>
              </a:r>
              <a:endParaRPr sz="1000" b="0" i="0" u="none" strike="noStrike" cap="none">
                <a:solidFill>
                  <a:srgbClr val="FFFFFF"/>
                </a:solidFill>
                <a:latin typeface="Arial"/>
                <a:ea typeface="Arial"/>
                <a:cs typeface="Arial"/>
                <a:sym typeface="Arial"/>
              </a:endParaRPr>
            </a:p>
          </p:txBody>
        </p:sp>
      </p:grpSp>
      <p:sp>
        <p:nvSpPr>
          <p:cNvPr id="573" name="Google Shape;573;g29035bff720_1_67"/>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574" name="Google Shape;574;g29035bff720_1_67"/>
          <p:cNvGrpSpPr/>
          <p:nvPr/>
        </p:nvGrpSpPr>
        <p:grpSpPr>
          <a:xfrm>
            <a:off x="4291025" y="3410925"/>
            <a:ext cx="1863000" cy="866400"/>
            <a:chOff x="1500425" y="1244963"/>
            <a:chExt cx="1863000" cy="866400"/>
          </a:xfrm>
        </p:grpSpPr>
        <p:sp>
          <p:nvSpPr>
            <p:cNvPr id="575" name="Google Shape;575;g29035bff720_1_6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76" name="Google Shape;576;g29035bff720_1_6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Kat</a:t>
              </a:r>
              <a:endParaRPr sz="1000" b="0" i="0" u="none" strike="noStrike" cap="none">
                <a:solidFill>
                  <a:srgbClr val="FFFFFF"/>
                </a:solidFill>
                <a:latin typeface="Arial"/>
                <a:ea typeface="Arial"/>
                <a:cs typeface="Arial"/>
                <a:sym typeface="Arial"/>
              </a:endParaRPr>
            </a:p>
          </p:txBody>
        </p:sp>
      </p:grpSp>
      <p:cxnSp>
        <p:nvCxnSpPr>
          <p:cNvPr id="577" name="Google Shape;577;g29035bff720_1_67"/>
          <p:cNvCxnSpPr>
            <a:stCxn id="572" idx="0"/>
            <a:endCxn id="567"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triangle" w="med" len="med"/>
          </a:ln>
        </p:spPr>
      </p:cxnSp>
      <p:cxnSp>
        <p:nvCxnSpPr>
          <p:cNvPr id="578" name="Google Shape;578;g29035bff720_1_67"/>
          <p:cNvCxnSpPr>
            <a:stCxn id="576" idx="0"/>
            <a:endCxn id="567"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triangle" w="med" len="med"/>
          </a:ln>
        </p:spPr>
      </p:cxnSp>
      <p:cxnSp>
        <p:nvCxnSpPr>
          <p:cNvPr id="579" name="Google Shape;579;g29035bff720_1_67"/>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triangle" w="med" len="med"/>
          </a:ln>
        </p:spPr>
      </p:cxnSp>
      <p:sp>
        <p:nvSpPr>
          <p:cNvPr id="580" name="Google Shape;580;g29035bff720_1_67"/>
          <p:cNvSpPr txBox="1"/>
          <p:nvPr/>
        </p:nvSpPr>
        <p:spPr>
          <a:xfrm>
            <a:off x="5613600" y="2708173"/>
            <a:ext cx="2480100" cy="480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GB" sz="2200" b="0" i="0" u="none" strike="noStrike" cap="none">
                <a:solidFill>
                  <a:srgbClr val="000000"/>
                </a:solidFill>
                <a:latin typeface="Proxima Nova"/>
                <a:ea typeface="Proxima Nova"/>
                <a:cs typeface="Proxima Nova"/>
                <a:sym typeface="Proxima Nova"/>
              </a:rPr>
              <a:t>Overerving</a:t>
            </a:r>
            <a:endParaRPr sz="2200" b="0"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3020971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sp>
        <p:nvSpPr>
          <p:cNvPr id="585" name="Google Shape;585;g286b00870f9_1_296"/>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586" name="Google Shape;586;g286b00870f9_1_29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Aggregatie</a:t>
            </a:r>
            <a:endParaRPr lang="en-GB" sz="2800" b="1" i="0" u="none" strike="noStrike" cap="none" dirty="0">
              <a:solidFill>
                <a:srgbClr val="000000"/>
              </a:solidFill>
              <a:latin typeface="Arial"/>
              <a:ea typeface="Arial"/>
              <a:cs typeface="Arial"/>
              <a:sym typeface="Arial"/>
            </a:endParaRPr>
          </a:p>
        </p:txBody>
      </p:sp>
      <p:grpSp>
        <p:nvGrpSpPr>
          <p:cNvPr id="587" name="Google Shape;587;g286b00870f9_1_296"/>
          <p:cNvGrpSpPr/>
          <p:nvPr/>
        </p:nvGrpSpPr>
        <p:grpSpPr>
          <a:xfrm>
            <a:off x="3292775" y="1619638"/>
            <a:ext cx="1863000" cy="866400"/>
            <a:chOff x="1500425" y="1244963"/>
            <a:chExt cx="1863000" cy="866400"/>
          </a:xfrm>
        </p:grpSpPr>
        <p:sp>
          <p:nvSpPr>
            <p:cNvPr id="588" name="Google Shape;588;g286b00870f9_1_2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89" name="Google Shape;589;g286b00870f9_1_2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590" name="Google Shape;590;g286b00870f9_1_296"/>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591" name="Google Shape;591;g286b00870f9_1_296"/>
          <p:cNvGrpSpPr/>
          <p:nvPr/>
        </p:nvGrpSpPr>
        <p:grpSpPr>
          <a:xfrm>
            <a:off x="2327400" y="3410913"/>
            <a:ext cx="1863000" cy="866400"/>
            <a:chOff x="1500425" y="1244963"/>
            <a:chExt cx="1863000" cy="866400"/>
          </a:xfrm>
        </p:grpSpPr>
        <p:sp>
          <p:nvSpPr>
            <p:cNvPr id="592" name="Google Shape;592;g286b00870f9_1_2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93" name="Google Shape;593;g286b00870f9_1_2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Gebouw</a:t>
              </a:r>
              <a:endParaRPr sz="1000" b="0" i="0" u="none" strike="noStrike" cap="none">
                <a:solidFill>
                  <a:srgbClr val="FFFFFF"/>
                </a:solidFill>
                <a:latin typeface="Arial"/>
                <a:ea typeface="Arial"/>
                <a:cs typeface="Arial"/>
                <a:sym typeface="Arial"/>
              </a:endParaRPr>
            </a:p>
          </p:txBody>
        </p:sp>
      </p:grpSp>
      <p:sp>
        <p:nvSpPr>
          <p:cNvPr id="594" name="Google Shape;594;g286b00870f9_1_296"/>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595" name="Google Shape;595;g286b00870f9_1_296"/>
          <p:cNvGrpSpPr/>
          <p:nvPr/>
        </p:nvGrpSpPr>
        <p:grpSpPr>
          <a:xfrm>
            <a:off x="4291025" y="3410925"/>
            <a:ext cx="1863000" cy="866400"/>
            <a:chOff x="1500425" y="1244963"/>
            <a:chExt cx="1863000" cy="866400"/>
          </a:xfrm>
        </p:grpSpPr>
        <p:sp>
          <p:nvSpPr>
            <p:cNvPr id="596" name="Google Shape;596;g286b00870f9_1_2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97" name="Google Shape;597;g286b00870f9_1_2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Vergunning</a:t>
              </a:r>
              <a:endParaRPr sz="1000" b="0" i="0" u="none" strike="noStrike" cap="none">
                <a:solidFill>
                  <a:srgbClr val="FFFFFF"/>
                </a:solidFill>
                <a:latin typeface="Arial"/>
                <a:ea typeface="Arial"/>
                <a:cs typeface="Arial"/>
                <a:sym typeface="Arial"/>
              </a:endParaRPr>
            </a:p>
          </p:txBody>
        </p:sp>
      </p:grpSp>
      <p:cxnSp>
        <p:nvCxnSpPr>
          <p:cNvPr id="598" name="Google Shape;598;g286b00870f9_1_296"/>
          <p:cNvCxnSpPr>
            <a:stCxn id="593" idx="0"/>
            <a:endCxn id="588"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diamond" w="med" len="med"/>
          </a:ln>
        </p:spPr>
      </p:cxnSp>
      <p:cxnSp>
        <p:nvCxnSpPr>
          <p:cNvPr id="599" name="Google Shape;599;g286b00870f9_1_296"/>
          <p:cNvCxnSpPr>
            <a:stCxn id="597" idx="0"/>
            <a:endCxn id="588"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diamond" w="med" len="med"/>
          </a:ln>
        </p:spPr>
      </p:cxnSp>
      <p:cxnSp>
        <p:nvCxnSpPr>
          <p:cNvPr id="600" name="Google Shape;600;g286b00870f9_1_296"/>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diamond" w="med" len="med"/>
          </a:ln>
        </p:spPr>
      </p:cxnSp>
    </p:spTree>
    <p:extLst>
      <p:ext uri="{BB962C8B-B14F-4D97-AF65-F5344CB8AC3E}">
        <p14:creationId xmlns:p14="http://schemas.microsoft.com/office/powerpoint/2010/main" val="156477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604"/>
        <p:cNvGrpSpPr/>
        <p:nvPr/>
      </p:nvGrpSpPr>
      <p:grpSpPr>
        <a:xfrm>
          <a:off x="0" y="0"/>
          <a:ext cx="0" cy="0"/>
          <a:chOff x="0" y="0"/>
          <a:chExt cx="0" cy="0"/>
        </a:xfrm>
      </p:grpSpPr>
      <p:cxnSp>
        <p:nvCxnSpPr>
          <p:cNvPr id="605" name="Google Shape;605;g286b00870f9_1_315"/>
          <p:cNvCxnSpPr>
            <a:stCxn id="606" idx="3"/>
            <a:endCxn id="607"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cxnSp>
        <p:nvCxnSpPr>
          <p:cNvPr id="608" name="Google Shape;608;g286b00870f9_1_315"/>
          <p:cNvCxnSpPr>
            <a:stCxn id="609" idx="2"/>
            <a:endCxn id="610"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11" name="Google Shape;611;g286b00870f9_1_315"/>
          <p:cNvCxnSpPr>
            <a:stCxn id="609" idx="3"/>
            <a:endCxn id="612"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13" name="Google Shape;613;g286b00870f9_1_315"/>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cxnSp>
        <p:nvCxnSpPr>
          <p:cNvPr id="614" name="Google Shape;614;g286b00870f9_1_315"/>
          <p:cNvCxnSpPr>
            <a:stCxn id="615" idx="0"/>
            <a:endCxn id="612"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16" name="Google Shape;616;g286b00870f9_1_315"/>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grpSp>
        <p:nvGrpSpPr>
          <p:cNvPr id="617" name="Google Shape;617;g286b00870f9_1_315"/>
          <p:cNvGrpSpPr/>
          <p:nvPr/>
        </p:nvGrpSpPr>
        <p:grpSpPr>
          <a:xfrm>
            <a:off x="1500425" y="1244963"/>
            <a:ext cx="1863000" cy="866400"/>
            <a:chOff x="1500425" y="1244963"/>
            <a:chExt cx="1863000" cy="866400"/>
          </a:xfrm>
        </p:grpSpPr>
        <p:sp>
          <p:nvSpPr>
            <p:cNvPr id="609" name="Google Shape;609;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8" name="Google Shape;618;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19" name="Google Shape;619;g286b00870f9_1_315"/>
          <p:cNvGrpSpPr/>
          <p:nvPr/>
        </p:nvGrpSpPr>
        <p:grpSpPr>
          <a:xfrm>
            <a:off x="5552075" y="1244963"/>
            <a:ext cx="1863000" cy="866400"/>
            <a:chOff x="1500425" y="1244963"/>
            <a:chExt cx="1863000" cy="866400"/>
          </a:xfrm>
        </p:grpSpPr>
        <p:sp>
          <p:nvSpPr>
            <p:cNvPr id="612" name="Google Shape;612;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20" name="Google Shape;620;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21" name="Google Shape;621;g286b00870f9_1_315"/>
          <p:cNvGrpSpPr/>
          <p:nvPr/>
        </p:nvGrpSpPr>
        <p:grpSpPr>
          <a:xfrm>
            <a:off x="1500425" y="3519088"/>
            <a:ext cx="1863000" cy="866400"/>
            <a:chOff x="1500425" y="1244963"/>
            <a:chExt cx="1863000" cy="866400"/>
          </a:xfrm>
        </p:grpSpPr>
        <p:sp>
          <p:nvSpPr>
            <p:cNvPr id="606" name="Google Shape;606;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0" name="Google Shape;610;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22" name="Google Shape;622;g286b00870f9_1_315"/>
          <p:cNvGrpSpPr/>
          <p:nvPr/>
        </p:nvGrpSpPr>
        <p:grpSpPr>
          <a:xfrm>
            <a:off x="5552475" y="3519088"/>
            <a:ext cx="1863000" cy="866400"/>
            <a:chOff x="1500425" y="1244963"/>
            <a:chExt cx="1863000" cy="866400"/>
          </a:xfrm>
        </p:grpSpPr>
        <p:sp>
          <p:nvSpPr>
            <p:cNvPr id="607" name="Google Shape;607;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5" name="Google Shape;615;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23" name="Google Shape;623;g286b00870f9_1_315"/>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a:solidFill>
                  <a:srgbClr val="000000"/>
                </a:solidFill>
                <a:latin typeface="Arial"/>
                <a:ea typeface="Arial"/>
                <a:cs typeface="Arial"/>
                <a:sym typeface="Arial"/>
              </a:rPr>
              <a:t>Kardinaliteit</a:t>
            </a:r>
          </a:p>
        </p:txBody>
      </p:sp>
      <p:sp>
        <p:nvSpPr>
          <p:cNvPr id="624" name="Google Shape;624;g286b00870f9_1_315"/>
          <p:cNvSpPr txBox="1"/>
          <p:nvPr/>
        </p:nvSpPr>
        <p:spPr>
          <a:xfrm>
            <a:off x="2431925" y="206802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0..1</a:t>
            </a:r>
            <a:endParaRPr sz="1000" b="1" i="0" u="none" strike="noStrike" cap="none">
              <a:solidFill>
                <a:srgbClr val="000000"/>
              </a:solidFill>
              <a:latin typeface="Proxima Nova"/>
              <a:ea typeface="Proxima Nova"/>
              <a:cs typeface="Proxima Nova"/>
              <a:sym typeface="Proxima Nova"/>
            </a:endParaRPr>
          </a:p>
        </p:txBody>
      </p:sp>
      <p:sp>
        <p:nvSpPr>
          <p:cNvPr id="625" name="Google Shape;625;g286b00870f9_1_315"/>
          <p:cNvSpPr txBox="1"/>
          <p:nvPr/>
        </p:nvSpPr>
        <p:spPr>
          <a:xfrm>
            <a:off x="2431925" y="3245750"/>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626" name="Google Shape;626;g286b00870f9_1_315"/>
          <p:cNvSpPr txBox="1"/>
          <p:nvPr/>
        </p:nvSpPr>
        <p:spPr>
          <a:xfrm>
            <a:off x="3363425" y="382957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627" name="Google Shape;627;g286b00870f9_1_315"/>
          <p:cNvSpPr txBox="1"/>
          <p:nvPr/>
        </p:nvSpPr>
        <p:spPr>
          <a:xfrm>
            <a:off x="5171600" y="382957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0..1</a:t>
            </a:r>
            <a:endParaRPr sz="1000" b="1" i="0" u="none" strike="noStrike" cap="none">
              <a:solidFill>
                <a:srgbClr val="000000"/>
              </a:solidFill>
              <a:latin typeface="Proxima Nova"/>
              <a:ea typeface="Proxima Nova"/>
              <a:cs typeface="Proxima Nova"/>
              <a:sym typeface="Proxima Nova"/>
            </a:endParaRPr>
          </a:p>
        </p:txBody>
      </p:sp>
      <p:sp>
        <p:nvSpPr>
          <p:cNvPr id="628" name="Google Shape;628;g286b00870f9_1_315"/>
          <p:cNvSpPr txBox="1"/>
          <p:nvPr/>
        </p:nvSpPr>
        <p:spPr>
          <a:xfrm>
            <a:off x="6149477" y="206802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a:latin typeface="Proxima Nova"/>
                <a:ea typeface="Proxima Nova"/>
                <a:cs typeface="Proxima Nova"/>
                <a:sym typeface="Proxima Nova"/>
              </a:rPr>
              <a:t>1</a:t>
            </a:r>
            <a:r>
              <a:rPr lang="en-GB" sz="1000" b="1" i="0" u="none" strike="noStrike" cap="none">
                <a:solidFill>
                  <a:srgbClr val="000000"/>
                </a:solidFill>
                <a:latin typeface="Proxima Nova"/>
                <a:ea typeface="Proxima Nova"/>
                <a:cs typeface="Proxima Nova"/>
                <a:sym typeface="Proxima Nova"/>
              </a:rPr>
              <a:t>..1</a:t>
            </a:r>
            <a:endParaRPr sz="1000" b="1" i="0" u="none" strike="noStrike" cap="none">
              <a:solidFill>
                <a:srgbClr val="000000"/>
              </a:solidFill>
              <a:latin typeface="Proxima Nova"/>
              <a:ea typeface="Proxima Nova"/>
              <a:cs typeface="Proxima Nova"/>
              <a:sym typeface="Proxima Nova"/>
            </a:endParaRPr>
          </a:p>
        </p:txBody>
      </p:sp>
      <p:sp>
        <p:nvSpPr>
          <p:cNvPr id="629" name="Google Shape;629;g286b00870f9_1_315"/>
          <p:cNvSpPr txBox="1"/>
          <p:nvPr/>
        </p:nvSpPr>
        <p:spPr>
          <a:xfrm>
            <a:off x="5274475" y="155482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1..1</a:t>
            </a:r>
            <a:endParaRPr sz="1000" b="1" i="0" u="none" strike="noStrike" cap="none">
              <a:solidFill>
                <a:srgbClr val="000000"/>
              </a:solidFill>
              <a:latin typeface="Proxima Nova"/>
              <a:ea typeface="Proxima Nova"/>
              <a:cs typeface="Proxima Nova"/>
              <a:sym typeface="Proxima Nova"/>
            </a:endParaRPr>
          </a:p>
        </p:txBody>
      </p:sp>
      <p:sp>
        <p:nvSpPr>
          <p:cNvPr id="630" name="Google Shape;630;g286b00870f9_1_315"/>
          <p:cNvSpPr txBox="1"/>
          <p:nvPr/>
        </p:nvSpPr>
        <p:spPr>
          <a:xfrm>
            <a:off x="5547075" y="3245750"/>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631" name="Google Shape;631;g286b00870f9_1_315"/>
          <p:cNvSpPr txBox="1"/>
          <p:nvPr/>
        </p:nvSpPr>
        <p:spPr>
          <a:xfrm>
            <a:off x="3363425" y="187787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951903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635"/>
        <p:cNvGrpSpPr/>
        <p:nvPr/>
      </p:nvGrpSpPr>
      <p:grpSpPr>
        <a:xfrm>
          <a:off x="0" y="0"/>
          <a:ext cx="0" cy="0"/>
          <a:chOff x="0" y="0"/>
          <a:chExt cx="0" cy="0"/>
        </a:xfrm>
      </p:grpSpPr>
      <p:cxnSp>
        <p:nvCxnSpPr>
          <p:cNvPr id="636" name="Google Shape;636;g286b00870f9_1_345"/>
          <p:cNvCxnSpPr>
            <a:stCxn id="637" idx="3"/>
            <a:endCxn id="638" idx="1"/>
          </p:cNvCxnSpPr>
          <p:nvPr/>
        </p:nvCxnSpPr>
        <p:spPr>
          <a:xfrm>
            <a:off x="3363425" y="4219905"/>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639" name="Google Shape;639;g286b00870f9_1_345"/>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640" name="Google Shape;640;g286b00870f9_1_345"/>
          <p:cNvCxnSpPr>
            <a:stCxn id="641" idx="2"/>
            <a:endCxn id="642" idx="0"/>
          </p:cNvCxnSpPr>
          <p:nvPr/>
        </p:nvCxnSpPr>
        <p:spPr>
          <a:xfrm>
            <a:off x="2431925" y="2294679"/>
            <a:ext cx="0" cy="1224300"/>
          </a:xfrm>
          <a:prstGeom prst="straightConnector1">
            <a:avLst/>
          </a:prstGeom>
          <a:noFill/>
          <a:ln w="9525" cap="flat" cmpd="sng">
            <a:solidFill>
              <a:schemeClr val="accent2"/>
            </a:solidFill>
            <a:prstDash val="solid"/>
            <a:miter lim="800000"/>
            <a:headEnd type="none" w="sm" len="sm"/>
            <a:tailEnd type="none" w="sm" len="sm"/>
          </a:ln>
        </p:spPr>
      </p:cxnSp>
      <p:sp>
        <p:nvSpPr>
          <p:cNvPr id="643" name="Google Shape;643;g286b00870f9_1_345"/>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644" name="Google Shape;644;g286b00870f9_1_345"/>
          <p:cNvCxnSpPr>
            <a:stCxn id="641" idx="3"/>
            <a:endCxn id="645" idx="1"/>
          </p:cNvCxnSpPr>
          <p:nvPr/>
        </p:nvCxnSpPr>
        <p:spPr>
          <a:xfrm>
            <a:off x="3363425" y="1927029"/>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46" name="Google Shape;646;g286b00870f9_1_345"/>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47" name="Google Shape;647;g286b00870f9_1_345"/>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48" name="Google Shape;648;g286b00870f9_1_345"/>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649" name="Google Shape;649;g286b00870f9_1_345"/>
          <p:cNvCxnSpPr>
            <a:stCxn id="650" idx="0"/>
            <a:endCxn id="645" idx="2"/>
          </p:cNvCxnSpPr>
          <p:nvPr/>
        </p:nvCxnSpPr>
        <p:spPr>
          <a:xfrm rot="10800000">
            <a:off x="6483675" y="2294788"/>
            <a:ext cx="3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651" name="Google Shape;651;g286b00870f9_1_345"/>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652" name="Google Shape;652;g286b00870f9_1_345"/>
          <p:cNvSpPr txBox="1"/>
          <p:nvPr/>
        </p:nvSpPr>
        <p:spPr>
          <a:xfrm rot="2017538">
            <a:off x="3869078" y="2592171"/>
            <a:ext cx="1405833"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653" name="Google Shape;653;g286b00870f9_1_345"/>
          <p:cNvGrpSpPr/>
          <p:nvPr/>
        </p:nvGrpSpPr>
        <p:grpSpPr>
          <a:xfrm>
            <a:off x="1500425" y="1244963"/>
            <a:ext cx="1863000" cy="1049716"/>
            <a:chOff x="1500425" y="1244963"/>
            <a:chExt cx="1863000" cy="1049716"/>
          </a:xfrm>
        </p:grpSpPr>
        <p:sp>
          <p:nvSpPr>
            <p:cNvPr id="641" name="Google Shape;641;g286b00870f9_1_345"/>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654" name="Google Shape;654;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55" name="Google Shape;655;g286b00870f9_1_345"/>
          <p:cNvGrpSpPr/>
          <p:nvPr/>
        </p:nvGrpSpPr>
        <p:grpSpPr>
          <a:xfrm>
            <a:off x="5552075" y="1244963"/>
            <a:ext cx="1863000" cy="1049715"/>
            <a:chOff x="1500425" y="1244963"/>
            <a:chExt cx="1863000" cy="1049715"/>
          </a:xfrm>
        </p:grpSpPr>
        <p:sp>
          <p:nvSpPr>
            <p:cNvPr id="645" name="Google Shape;645;g286b00870f9_1_345"/>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sp>
          <p:nvSpPr>
            <p:cNvPr id="656" name="Google Shape;656;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57" name="Google Shape;657;g286b00870f9_1_345"/>
          <p:cNvGrpSpPr/>
          <p:nvPr/>
        </p:nvGrpSpPr>
        <p:grpSpPr>
          <a:xfrm>
            <a:off x="1500425" y="3519088"/>
            <a:ext cx="1863000" cy="1087217"/>
            <a:chOff x="1500425" y="1244963"/>
            <a:chExt cx="1863000" cy="1087217"/>
          </a:xfrm>
        </p:grpSpPr>
        <p:sp>
          <p:nvSpPr>
            <p:cNvPr id="637" name="Google Shape;637;g286b00870f9_1_34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642" name="Google Shape;642;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58" name="Google Shape;658;g286b00870f9_1_345"/>
          <p:cNvGrpSpPr/>
          <p:nvPr/>
        </p:nvGrpSpPr>
        <p:grpSpPr>
          <a:xfrm>
            <a:off x="5552475" y="3519088"/>
            <a:ext cx="1863000" cy="1087217"/>
            <a:chOff x="1500425" y="1244963"/>
            <a:chExt cx="1863000" cy="1087217"/>
          </a:xfrm>
        </p:grpSpPr>
        <p:sp>
          <p:nvSpPr>
            <p:cNvPr id="638" name="Google Shape;638;g286b00870f9_1_34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650" name="Google Shape;650;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59" name="Google Shape;659;g286b00870f9_1_345"/>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Attributen</a:t>
            </a:r>
            <a:endParaRPr lang="en-GB" sz="28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7084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Wie is wie?</a:t>
            </a:r>
            <a:endParaRPr lang="nl-BE" sz="1200" b="0" i="0" u="none" strike="noStrike" cap="none" dirty="0">
              <a:solidFill>
                <a:srgbClr val="000000"/>
              </a:solidFill>
              <a:latin typeface="Arial"/>
              <a:ea typeface="Arial"/>
              <a:cs typeface="Arial"/>
              <a:sym typeface="Arial"/>
            </a:endParaRPr>
          </a:p>
        </p:txBody>
      </p:sp>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Herhaling </a:t>
            </a:r>
            <a:endParaRPr lang="en-US"/>
          </a:p>
          <a:p>
            <a:pPr algn="ctr"/>
            <a:r>
              <a:rPr lang="nl-BE" sz="3700" b="1"/>
              <a:t>Aanleiding en context</a:t>
            </a:r>
            <a:endParaRPr lang="en-US"/>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666795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5b5f091d7c_0_9"/>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dirty="0" err="1">
                <a:solidFill>
                  <a:srgbClr val="030000"/>
                </a:solidFill>
                <a:latin typeface="Arial"/>
              </a:rPr>
              <a:t>Deel</a:t>
            </a:r>
            <a:r>
              <a:rPr lang="en-GB" sz="2800" b="1" dirty="0">
                <a:solidFill>
                  <a:srgbClr val="030000"/>
                </a:solidFill>
                <a:latin typeface="Arial"/>
              </a:rPr>
              <a:t> van </a:t>
            </a:r>
            <a:r>
              <a:rPr lang="en-GB" sz="2800" b="1" dirty="0" err="1">
                <a:solidFill>
                  <a:srgbClr val="030000"/>
                </a:solidFill>
                <a:latin typeface="Arial"/>
              </a:rPr>
              <a:t>een</a:t>
            </a:r>
            <a:r>
              <a:rPr lang="en-GB" sz="2800" b="1" dirty="0">
                <a:solidFill>
                  <a:srgbClr val="030000"/>
                </a:solidFill>
                <a:latin typeface="Arial"/>
              </a:rPr>
              <a:t> </a:t>
            </a:r>
            <a:r>
              <a:rPr lang="en-GB" sz="2800" b="1" dirty="0" err="1">
                <a:solidFill>
                  <a:srgbClr val="030000"/>
                </a:solidFill>
                <a:latin typeface="Arial"/>
              </a:rPr>
              <a:t>groter</a:t>
            </a:r>
            <a:r>
              <a:rPr lang="en-GB" sz="2800" b="1" dirty="0">
                <a:solidFill>
                  <a:srgbClr val="030000"/>
                </a:solidFill>
                <a:latin typeface="Arial"/>
              </a:rPr>
              <a:t> project</a:t>
            </a:r>
            <a:endParaRPr lang="en-US" sz="2800" b="1" dirty="0">
              <a:solidFill>
                <a:srgbClr val="030000"/>
              </a:solidFill>
              <a:latin typeface="Arial"/>
              <a:cs typeface="Arial"/>
            </a:endParaRPr>
          </a:p>
        </p:txBody>
      </p:sp>
      <p:pic>
        <p:nvPicPr>
          <p:cNvPr id="1088" name="Google Shape;1088;g25b5f091d7c_0_9"/>
          <p:cNvPicPr preferRelativeResize="0"/>
          <p:nvPr/>
        </p:nvPicPr>
        <p:blipFill>
          <a:blip r:embed="rId3">
            <a:alphaModFix/>
          </a:blip>
          <a:stretch>
            <a:fillRect/>
          </a:stretch>
        </p:blipFill>
        <p:spPr>
          <a:xfrm>
            <a:off x="3213393" y="1852024"/>
            <a:ext cx="1884011" cy="2078627"/>
          </a:xfrm>
          <a:prstGeom prst="rect">
            <a:avLst/>
          </a:prstGeom>
          <a:noFill/>
          <a:ln>
            <a:noFill/>
          </a:ln>
        </p:spPr>
      </p:pic>
      <p:sp>
        <p:nvSpPr>
          <p:cNvPr id="1089" name="Google Shape;1089;g25b5f091d7c_0_9"/>
          <p:cNvSpPr txBox="1"/>
          <p:nvPr/>
        </p:nvSpPr>
        <p:spPr>
          <a:xfrm>
            <a:off x="4165800" y="3760565"/>
            <a:ext cx="2352525" cy="641400"/>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a:latin typeface="Proxima Nova"/>
                <a:ea typeface="Proxima Nova"/>
                <a:cs typeface="Proxima Nova"/>
                <a:sym typeface="Proxima Nova"/>
              </a:rPr>
              <a:t>OSLO </a:t>
            </a:r>
            <a:r>
              <a:rPr lang="en-GB" sz="1800" err="1">
                <a:latin typeface="Proxima Nova"/>
                <a:ea typeface="Proxima Nova"/>
                <a:cs typeface="Proxima Nova"/>
                <a:sym typeface="Proxima Nova"/>
              </a:rPr>
              <a:t>Schuldbeheer</a:t>
            </a:r>
            <a:endParaRPr sz="1800">
              <a:latin typeface="Proxima Nova"/>
              <a:ea typeface="Proxima Nova"/>
              <a:cs typeface="Proxima Nova"/>
              <a:sym typeface="Proxima Nova"/>
            </a:endParaRPr>
          </a:p>
        </p:txBody>
      </p:sp>
      <p:sp>
        <p:nvSpPr>
          <p:cNvPr id="1090" name="Google Shape;1090;g25b5f091d7c_0_9"/>
          <p:cNvSpPr txBox="1"/>
          <p:nvPr/>
        </p:nvSpPr>
        <p:spPr>
          <a:xfrm>
            <a:off x="2284099" y="1145712"/>
            <a:ext cx="3742599" cy="479417"/>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650" b="1" err="1">
                <a:latin typeface="Proxima Nova"/>
                <a:sym typeface="Proxima Nova"/>
              </a:rPr>
              <a:t>Gemeente</a:t>
            </a:r>
            <a:r>
              <a:rPr lang="en-GB" sz="1650" b="1">
                <a:latin typeface="Proxima Nova"/>
                <a:sym typeface="Proxima Nova"/>
              </a:rPr>
              <a:t> </a:t>
            </a:r>
            <a:r>
              <a:rPr lang="en-GB" sz="1650" b="1" err="1">
                <a:latin typeface="Proxima Nova"/>
                <a:sym typeface="Proxima Nova"/>
              </a:rPr>
              <a:t>zonder</a:t>
            </a:r>
            <a:r>
              <a:rPr lang="en-GB" sz="1650" b="1">
                <a:latin typeface="Proxima Nova"/>
                <a:sym typeface="Proxima Nova"/>
              </a:rPr>
              <a:t> </a:t>
            </a:r>
            <a:r>
              <a:rPr lang="en-GB" sz="1650" b="1" err="1">
                <a:latin typeface="Proxima Nova"/>
                <a:sym typeface="Proxima Nova"/>
              </a:rPr>
              <a:t>Gemeentehuis</a:t>
            </a:r>
            <a:r>
              <a:rPr lang="en-GB" sz="1650" b="1">
                <a:latin typeface="Proxima Nova"/>
                <a:sym typeface="Proxima Nova"/>
              </a:rPr>
              <a:t>: </a:t>
            </a:r>
            <a:r>
              <a:rPr lang="en-GB" sz="1650" b="1" err="1">
                <a:latin typeface="Proxima Nova"/>
                <a:sym typeface="Proxima Nova"/>
              </a:rPr>
              <a:t>Eenheid</a:t>
            </a:r>
            <a:r>
              <a:rPr lang="en-GB" sz="1650" b="1">
                <a:latin typeface="Proxima Nova"/>
                <a:sym typeface="Proxima Nova"/>
              </a:rPr>
              <a:t> van </a:t>
            </a:r>
            <a:r>
              <a:rPr lang="en-GB" sz="1650" b="1" err="1">
                <a:latin typeface="Proxima Nova"/>
                <a:sym typeface="Proxima Nova"/>
              </a:rPr>
              <a:t>schuld</a:t>
            </a:r>
            <a:endParaRPr lang="en-US" sz="1350" err="1"/>
          </a:p>
        </p:txBody>
      </p:sp>
    </p:spTree>
    <p:extLst>
      <p:ext uri="{BB962C8B-B14F-4D97-AF65-F5344CB8AC3E}">
        <p14:creationId xmlns:p14="http://schemas.microsoft.com/office/powerpoint/2010/main" val="100334128"/>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1393F7-4914-49E6-981D-31FC498D52E7}">
  <ds:schemaRefs>
    <ds:schemaRef ds:uri="9a9ec0f0-7796-43d0-ac1f-4c8c46ee0bd1"/>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purl.org/dc/dcmitype/"/>
    <ds:schemaRef ds:uri="d8af5a5f-e2e6-468c-9f28-f81d99523fed"/>
    <ds:schemaRef ds:uri="http://schemas.microsoft.com/office/infopath/2007/PartnerControls"/>
    <ds:schemaRef ds:uri="abd5de4e-6ecd-4522-a9f4-1c24c7648312"/>
    <ds:schemaRef ds:uri="http://www.w3.org/XML/1998/namespace"/>
    <ds:schemaRef ds:uri="http://purl.org/dc/elements/1.1/"/>
  </ds:schemaRefs>
</ds:datastoreItem>
</file>

<file path=customXml/itemProps2.xml><?xml version="1.0" encoding="utf-8"?>
<ds:datastoreItem xmlns:ds="http://schemas.openxmlformats.org/officeDocument/2006/customXml" ds:itemID="{95E0414F-E67F-43E9-B4F4-ADF8FEDB4134}">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2FD7C6-A091-44F4-93AA-F7DCFF216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2667</TotalTime>
  <Words>3864</Words>
  <Application>Microsoft Office PowerPoint</Application>
  <PresentationFormat>On-screen Show (16:9)</PresentationFormat>
  <Paragraphs>523</Paragraphs>
  <Slides>66</Slides>
  <Notes>60</Notes>
  <HiddenSlides>11</HiddenSlides>
  <MMClips>0</MMClips>
  <ScaleCrop>false</ScaleCrop>
  <HeadingPairs>
    <vt:vector size="4" baseType="variant">
      <vt:variant>
        <vt:lpstr>Theme</vt:lpstr>
      </vt:variant>
      <vt:variant>
        <vt:i4>2</vt:i4>
      </vt:variant>
      <vt:variant>
        <vt:lpstr>Slide Titles</vt:lpstr>
      </vt:variant>
      <vt:variant>
        <vt:i4>66</vt:i4>
      </vt:variant>
    </vt:vector>
  </HeadingPairs>
  <TitlesOfParts>
    <vt:vector size="68" baseType="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Deel van een groter project</vt:lpstr>
      <vt:lpstr>Eenheid van schuld</vt:lpstr>
      <vt:lpstr>Eenheid van schuld - werkdefinitie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Ontwerppublicatie beschikbaar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Aline Verbrugge</dc:creator>
  <cp:lastModifiedBy>Verbrugge Aline</cp:lastModifiedBy>
  <cp:revision>227</cp:revision>
  <dcterms:modified xsi:type="dcterms:W3CDTF">2024-06-18T11:21:16Z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